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99" r:id="rId2"/>
    <p:sldId id="257" r:id="rId3"/>
    <p:sldId id="256" r:id="rId4"/>
    <p:sldId id="304" r:id="rId5"/>
    <p:sldId id="261" r:id="rId6"/>
    <p:sldId id="260" r:id="rId7"/>
    <p:sldId id="262" r:id="rId8"/>
    <p:sldId id="263" r:id="rId9"/>
    <p:sldId id="258" r:id="rId10"/>
    <p:sldId id="259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5" r:id="rId19"/>
    <p:sldId id="270" r:id="rId20"/>
    <p:sldId id="271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300" r:id="rId46"/>
    <p:sldId id="301" r:id="rId47"/>
    <p:sldId id="302" r:id="rId48"/>
    <p:sldId id="303" r:id="rId49"/>
    <p:sldId id="306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633" autoAdjust="0"/>
  </p:normalViewPr>
  <p:slideViewPr>
    <p:cSldViewPr>
      <p:cViewPr>
        <p:scale>
          <a:sx n="82" d="100"/>
          <a:sy n="82" d="100"/>
        </p:scale>
        <p:origin x="1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4D662-6E0E-4043-9AEC-328E353DC0B1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E3F8A-10B0-4DAC-A81D-99298CB9C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E3F8A-10B0-4DAC-A81D-99298CB9CBF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2C883-5A73-40C8-9E1B-ECEDDDB6EDC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1A848-75B1-4FC8-A2C9-F659D410259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D6AD0-2238-47F3-8D1C-E7D1195F279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C6E6C-2E11-4063-BCAD-C6EA5C3C782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EAF6-85F6-46C7-8ACA-82DF0A9167F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B6AAB-303F-462E-96C7-8BB898913063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CFB65-856B-4E2D-8AD0-6C451CAF7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225" y="15875"/>
          <a:ext cx="9174163" cy="6881813"/>
        </p:xfrm>
        <a:graphic>
          <a:graphicData uri="http://schemas.openxmlformats.org/presentationml/2006/ole">
            <p:oleObj spid="_x0000_s1026" name="Presentation" r:id="rId3" imgW="4547660" imgH="3410881" progId="PowerPoint.Show.12">
              <p:embed/>
            </p:oleObj>
          </a:graphicData>
        </a:graphic>
      </p:graphicFrame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pasteran\Local Settings\Temporary Internet Files\Content.IE5\YDH0MP79\MC90028097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04800"/>
            <a:ext cx="5791200" cy="5500317"/>
          </a:xfrm>
          <a:prstGeom prst="rect">
            <a:avLst/>
          </a:prstGeom>
          <a:noFill/>
        </p:spPr>
      </p:pic>
      <p:pic>
        <p:nvPicPr>
          <p:cNvPr id="2056" name="Picture 8" descr="C:\Documents and Settings\pasteran\Local Settings\Temporary Internet Files\Content.IE5\Y2HD90NW\MP90040001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1"/>
            <a:ext cx="1219796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33400" y="57912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Use cold water for laundry when possible.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600200" y="2967335"/>
            <a:ext cx="58840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Take A Cold Shower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304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Andrew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Checcaca\Local Settings\Temporary Internet Files\Content.IE5\1ALR3N46\MP90039015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7239000" cy="5163820"/>
          </a:xfrm>
          <a:prstGeom prst="rect">
            <a:avLst/>
          </a:prstGeom>
          <a:noFill/>
        </p:spPr>
      </p:pic>
      <p:pic>
        <p:nvPicPr>
          <p:cNvPr id="1037" name="Picture 13" descr="C:\Documents and Settings\Checcaca\Local Settings\Temporary Internet Files\Content.IE5\FB0RQ9OW\MP90043733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85800"/>
            <a:ext cx="1449179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85800" y="56388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Pick up litter that  you  see  in  your  neighborhood  and  recycle  whatever  can  be  recycled-aluminum  cans, glass,  paper,  cardboard,  plastic  things.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608176" y="2967335"/>
            <a:ext cx="5927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Don’t be a litter bug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609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Cameron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Documents and Settings\jernst\Local Settings\Temporary Internet Files\Content.IE5\GZTM7ANO\MC90043785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143000"/>
            <a:ext cx="5105172" cy="5105172"/>
          </a:xfrm>
          <a:prstGeom prst="rect">
            <a:avLst/>
          </a:prstGeom>
          <a:noFill/>
        </p:spPr>
      </p:pic>
      <p:pic>
        <p:nvPicPr>
          <p:cNvPr id="1026" name="Picture 2" descr="C:\Documents and Settings\Checcaca\Local Settings\Temporary Internet Files\Content.IE5\FB0RQ9OW\MP90044478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2209800" cy="170645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62484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 water from your roof to water your garden.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3571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Collect</a:t>
            </a:r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Rain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1371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Cameron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wolffdy\Local Settings\Temporary Internet Files\Content.IE5\1ALR3N46\MP90043733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133600" y="914400"/>
            <a:ext cx="5029200" cy="5343525"/>
          </a:xfrm>
          <a:prstGeom prst="rect">
            <a:avLst/>
          </a:prstGeom>
          <a:noFill/>
        </p:spPr>
      </p:pic>
      <p:pic>
        <p:nvPicPr>
          <p:cNvPr id="2054" name="Picture 6" descr="C:\Documents and Settings\wolffdy\Local Settings\Temporary Internet Files\Content.IE5\1ALR3N46\MP90043734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2084173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05000" y="6096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 for  recycling symbols on products you or parents buy!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58172" y="2971800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0"/>
            <a:ext cx="4343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Go Green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1371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Dylan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143000" y="57150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Adjust your lawn mower to a higher setting. A taller lawn shades roots and holds water better.</a:t>
            </a:r>
            <a:endParaRPr lang="en-US" sz="2400" dirty="0"/>
          </a:p>
        </p:txBody>
      </p:sp>
      <p:pic>
        <p:nvPicPr>
          <p:cNvPr id="1028" name="Picture 4" descr="C:\Documents and Settings\wolffdy\Local Settings\Temporary Internet Files\Content.IE5\Y2HD90NW\MP90043072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5638800" cy="5638800"/>
          </a:xfrm>
          <a:prstGeom prst="rect">
            <a:avLst/>
          </a:prstGeom>
          <a:noFill/>
        </p:spPr>
      </p:pic>
      <p:pic>
        <p:nvPicPr>
          <p:cNvPr id="1027" name="Picture 3" descr="C:\Documents and Settings\wolffdy\Local Settings\Temporary Internet Files\Content.IE5\FB0RQ9OW\MP90044837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38200"/>
            <a:ext cx="2166584" cy="1447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05200" y="3048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Taller Grass Helps the Earth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352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Dylan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C:\Documents and Settings\claypoolem\Local Settings\Temporary Internet Files\Content.IE5\1ALR3N46\MP90043731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36184"/>
          </a:xfrm>
          <a:prstGeom prst="rect">
            <a:avLst/>
          </a:prstGeom>
          <a:noFill/>
        </p:spPr>
      </p:pic>
      <p:pic>
        <p:nvPicPr>
          <p:cNvPr id="1044" name="Picture 20" descr="C:\Documents and Settings\claypoolem\Local Settings\Temporary Internet Files\Content.IE5\YDH0MP79\MC90001829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-152400"/>
            <a:ext cx="1828800" cy="1890247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0" y="5562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Wash only full loads in the  dishwasher.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4343400" y="2514600"/>
            <a:ext cx="341724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Fill it!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Emma C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791200"/>
            <a:ext cx="8534400" cy="83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Use reusable containers for food storage instead of wrapping food in foil or plastic wrap.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40" name="Picture 16" descr="C:\Documents and Settings\claypoolem\Local Settings\Temporary Internet Files\Content.IE5\YDH0MP79\MC90001688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7924800" cy="5829300"/>
          </a:xfrm>
          <a:prstGeom prst="rect">
            <a:avLst/>
          </a:prstGeom>
          <a:noFill/>
        </p:spPr>
      </p:pic>
      <p:pic>
        <p:nvPicPr>
          <p:cNvPr id="1043" name="Picture 19" descr="C:\Documents and Settings\claypoolem\Local Settings\Temporary Internet Files\Content.IE5\Y2HD90NW\MC90043807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38400" cy="24384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83798" y="2967335"/>
            <a:ext cx="5576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Reusable plastic</a:t>
            </a:r>
            <a:endParaRPr lang="en-US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Emma C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Documents and Settings\gurwitzem\Local Settings\Temporary Internet Files\Content.IE5\Y2HD90NW\MP90043724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"/>
            <a:ext cx="7010400" cy="5221079"/>
          </a:xfrm>
          <a:prstGeom prst="rect">
            <a:avLst/>
          </a:prstGeom>
          <a:noFill/>
        </p:spPr>
      </p:pic>
      <p:pic>
        <p:nvPicPr>
          <p:cNvPr id="1043" name="Picture 19" descr="C:\Documents and Settings\gurwitzem\Local Settings\Temporary Internet Files\Content.IE5\FB0RQ9OW\MC90038437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66800"/>
            <a:ext cx="1827886" cy="170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295400" y="57150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Turn off the water while you shave and save up </a:t>
            </a:r>
            <a:r>
              <a:rPr lang="en-US" sz="2400" smtClean="0"/>
              <a:t>to 300 </a:t>
            </a:r>
            <a:r>
              <a:rPr lang="en-US" sz="2400" dirty="0" smtClean="0"/>
              <a:t>gallons a month.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914400" y="4114800"/>
            <a:ext cx="7162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Do  you like water 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? Well, save it !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914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Emma G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Picture 23" descr="C:\Documents and Settings\gurwitzem\Local Settings\Temporary Internet Files\Content.IE5\FB0RQ9OW\MC90013971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989" y="139294"/>
            <a:ext cx="5174010" cy="5194706"/>
          </a:xfrm>
          <a:prstGeom prst="rect">
            <a:avLst/>
          </a:prstGeom>
          <a:noFill/>
        </p:spPr>
      </p:pic>
      <p:pic>
        <p:nvPicPr>
          <p:cNvPr id="2072" name="Picture 24" descr="C:\Documents and Settings\gurwitzem\Local Settings\Temporary Internet Files\Content.IE5\YDH0MP79\MC90029037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1129009" cy="19273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541020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cut down on water waste , put an inch or two of sand or pebbles inside each of two plastic bottles to weigh them down . Fill the bottles with water , screw the lids on , and put them in your toilet tank , safely away from the operating mechanisms . Or , buy an inexpensive tank bank or float booster. This may save ten or more gallons of water per day!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228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Flush with Less Water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15240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Emma G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Documents and Settings\clineho\Local Settings\Temporary Internet Files\Content.IE5\1ALR3N46\MP90042313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752231" cy="5638800"/>
          </a:xfrm>
          <a:prstGeom prst="rect">
            <a:avLst/>
          </a:prstGeom>
          <a:noFill/>
        </p:spPr>
      </p:pic>
      <p:pic>
        <p:nvPicPr>
          <p:cNvPr id="1041" name="Picture 17" descr="C:\Documents and Settings\clineho\Local Settings\Temporary Internet Files\Content.IE5\YDH0MP79\MP90044479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822960" cy="106570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752600" y="56388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Turn off the water while you wash your hair to save up to 150 gallons a month.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443162" y="2967335"/>
            <a:ext cx="6257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  A  EARTH  ANGEL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Holly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zlotnickad\Local Settings\Temp\Temporary Internet Files\Content.IE5\TU2MQMV1\MC90038436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257800" cy="4978325"/>
          </a:xfrm>
          <a:prstGeom prst="rect">
            <a:avLst/>
          </a:prstGeom>
          <a:noFill/>
        </p:spPr>
      </p:pic>
      <p:pic>
        <p:nvPicPr>
          <p:cNvPr id="1029" name="Picture 5" descr="C:\Documents and Settings\zlotnickad\Local Settings\Temp\Temporary Internet Files\Content.IE5\T9VBXT15\MC90044184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57200"/>
            <a:ext cx="1831975" cy="177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28800" y="5410200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PAY ATTENTION TO THE PACKAGING OF THE PRODUCTS YOU BUY AND BUY THINGS THAT COME IN CONTAINERS THAT CAN BE RECYCLED OR REUSED.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477246" y="2967335"/>
            <a:ext cx="2189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recycle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533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Adyson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lineho\Local Settings\Temporary Internet Files\Content.IE5\Y2HD90NW\MC9000401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7391400" cy="5257800"/>
          </a:xfrm>
          <a:prstGeom prst="rect">
            <a:avLst/>
          </a:prstGeom>
          <a:noFill/>
        </p:spPr>
      </p:pic>
      <p:pic>
        <p:nvPicPr>
          <p:cNvPr id="1030" name="Picture 6" descr="C:\Documents and Settings\clineho\Local Settings\Temporary Internet Files\Content.IE5\1ALR3N46\MC90039164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90600" cy="9170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flipH="1">
            <a:off x="1219200" y="5943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Drop you tissue in  the trash  instead  of flushing it and save water  every time.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0" y="4267200"/>
            <a:ext cx="3824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Save water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1066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Holly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schererja\Local Settings\Temporary Internet Files\Content.IE5\1ALR3N46\MC90043756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391400" cy="5343618"/>
          </a:xfrm>
          <a:prstGeom prst="rect">
            <a:avLst/>
          </a:prstGeom>
          <a:noFill/>
        </p:spPr>
      </p:pic>
      <p:pic>
        <p:nvPicPr>
          <p:cNvPr id="5" name="Picture 3" descr="C:\Documents and Settings\schererja\Local Settings\Temporary Internet Files\Content.IE5\Y2HD90NW\MC90043821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1463728" cy="1600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5638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Purchase  items  in  recyclable  packaging  whenever  possible.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4572000"/>
            <a:ext cx="8807884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Small  things  come in big packages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133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Jake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schererja\Local Settings\Temporary Internet Files\Content.IE5\FB0RQ9OW\MP90040369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04800"/>
            <a:ext cx="4191000" cy="524002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905000" y="3581400"/>
            <a:ext cx="563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Chill  out  man !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57912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Keep  a  jug  of  chilled water in the refrigerator for drinking to avoid running the water until it gets cold.</a:t>
            </a:r>
            <a:endParaRPr lang="en-US" sz="2400" dirty="0"/>
          </a:p>
        </p:txBody>
      </p:sp>
      <p:pic>
        <p:nvPicPr>
          <p:cNvPr id="1032" name="Picture 8" descr="C:\Documents and Settings\schererja\Local Settings\Temporary Internet Files\Content.IE5\FB0RQ9OW\MC90003038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1777594" cy="14209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57800" y="838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Jake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buckmasterja\Local Settings\Temporary Internet Files\Content.IE5\1ALR3N46\MP900201746[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8610600" cy="5582412"/>
          </a:xfrm>
          <a:prstGeom prst="rect">
            <a:avLst/>
          </a:prstGeom>
          <a:noFill/>
        </p:spPr>
      </p:pic>
      <p:pic>
        <p:nvPicPr>
          <p:cNvPr id="1034" name="Picture 10" descr="C:\Documents and Settings\buckmasterja\Local Settings\Temporary Internet Files\Content.IE5\1ALR3N46\MC90024106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33400"/>
            <a:ext cx="1676400" cy="167467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66800" y="59436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less water in your bath or shower.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305098" y="2967335"/>
            <a:ext cx="4533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Use less water.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4572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Jayden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0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C:\Documents and Settings\buckmasterja\Local Settings\Temporary Internet Files\Content.IE5\Y2HD90NW\MC90032012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838200"/>
            <a:ext cx="4267200" cy="457641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8839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Give your water heater a blank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486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Wrap your water heater in an insulating jacket.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20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Jayden</a:t>
            </a:r>
            <a:endParaRPr lang="en-US" dirty="0"/>
          </a:p>
        </p:txBody>
      </p:sp>
      <p:pic>
        <p:nvPicPr>
          <p:cNvPr id="16388" name="Picture 4" descr="C:\Documents and Settings\jernst\Local Settings\Temporary Internet Files\Content.IE5\VBG393VO\MC90002229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19400"/>
            <a:ext cx="1816100" cy="1397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Grupeke\Local Settings\Temporary Internet Files\Content.IE5\1ALR3N46\MP90043101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8229600" cy="5484257"/>
          </a:xfrm>
          <a:prstGeom prst="rect">
            <a:avLst/>
          </a:prstGeom>
          <a:noFill/>
        </p:spPr>
      </p:pic>
      <p:pic>
        <p:nvPicPr>
          <p:cNvPr id="1030" name="Picture 6" descr="C:\Documents and Settings\Grupeke\Local Settings\Temporary Internet Files\Content.IE5\YDH0MP79\MC90033609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7525" y="228600"/>
            <a:ext cx="3636475" cy="23025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57150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Diaper babies in </a:t>
            </a:r>
            <a:r>
              <a:rPr lang="en-US" sz="2800" dirty="0" err="1" smtClean="0"/>
              <a:t>cloth,which</a:t>
            </a:r>
            <a:r>
              <a:rPr lang="en-US" sz="2800" dirty="0" smtClean="0"/>
              <a:t> can be used again and again.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981200" y="2743200"/>
            <a:ext cx="5562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Use  Cloth Diapers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914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Keira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grupeke\Local Settings\Temporary Internet Files\Content.IE5\1ALR3N46\MC900082423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0"/>
            <a:ext cx="9144000" cy="5943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Documents and Settings\grupeke\Local Settings\Temporary Internet Files\Content.IE5\FB0RQ9OW\MC90043821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1736725" cy="18986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62484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Turn down your water heater. Thermostats are often set to 140 degrees.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73659" y="2967335"/>
            <a:ext cx="8796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Turn IT down, now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114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Keira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tanju\Local Settings\Temporary Internet Files\Content.IE5\FB0RQ9OW\MP90043723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6934200" cy="5530850"/>
          </a:xfrm>
          <a:prstGeom prst="rect">
            <a:avLst/>
          </a:prstGeom>
          <a:noFill/>
        </p:spPr>
      </p:pic>
      <p:pic>
        <p:nvPicPr>
          <p:cNvPr id="1029" name="Picture 5" descr="C:\Documents and Settings\tanju\Local Settings\Temporary Internet Files\Content.IE5\1ALR3N46\MP90043734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533400"/>
            <a:ext cx="1421497" cy="10668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200" y="6248400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 not drink bottled water. Buy reusable containers.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09989" y="2967335"/>
            <a:ext cx="7924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Don’t Drink Bottled Water!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1430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Kentaro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anju\Local Settings\Temporary Internet Files\Content.IE5\FB0RQ9OW\MP90042298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7315200" cy="5840730"/>
          </a:xfrm>
          <a:prstGeom prst="rect">
            <a:avLst/>
          </a:prstGeom>
          <a:noFill/>
        </p:spPr>
      </p:pic>
      <p:pic>
        <p:nvPicPr>
          <p:cNvPr id="2054" name="Picture 6" descr="C:\Documents and Settings\tanju\Local Settings\Temporary Internet Files\Content.IE5\YDH0MP79\MP90044479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28600"/>
            <a:ext cx="2286000" cy="17653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76400" y="6096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your lawn in the morning or evening when temperatures are cooler 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31612" y="2967335"/>
            <a:ext cx="5880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Waste Water!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905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Kentaro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C:\Documents and Settings\bedawma\Local Settings\Temporary Internet Files\Content.IE5\Y2HD90NW\MC90003641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5105400" cy="4813671"/>
          </a:xfrm>
          <a:prstGeom prst="rect">
            <a:avLst/>
          </a:prstGeom>
          <a:noFill/>
        </p:spPr>
      </p:pic>
      <p:pic>
        <p:nvPicPr>
          <p:cNvPr id="1043" name="Picture 19" descr="C:\Documents and Settings\bedawma\Local Settings\Temporary Internet Files\Content.IE5\FB0RQ9OW\MP90042761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85800"/>
            <a:ext cx="1828800" cy="18288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85800" y="56388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Allow dishes to air dry. Not using heat in the drying cycle can save 20 percent of your dishwasher’s electricity use.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52400" y="2667000"/>
            <a:ext cx="8763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Saving on electricity and heat!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99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Marcy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4191000" cy="1470025"/>
          </a:xfrm>
        </p:spPr>
        <p:txBody>
          <a:bodyPr/>
          <a:lstStyle/>
          <a:p>
            <a:r>
              <a:rPr lang="en-US" dirty="0" smtClean="0"/>
              <a:t>Save Energy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724400"/>
            <a:ext cx="6858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Unplug appliances that you don’t use frequently. Most electronics have a standby mode that siphons energy even when not in use.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62400" y="2514600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zlotnickad\Local Settings\Temporary Internet Files\Content.IE5\FB0RQ9OW\MP90043099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2490415" cy="3733800"/>
          </a:xfrm>
          <a:prstGeom prst="rect">
            <a:avLst/>
          </a:prstGeom>
          <a:noFill/>
        </p:spPr>
      </p:pic>
      <p:pic>
        <p:nvPicPr>
          <p:cNvPr id="1030" name="Picture 6" descr="C:\Documents and Settings\zlotnickad\Local Settings\Temporary Internet Files\Content.IE5\Y2HD90NW\MC90021752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514600"/>
            <a:ext cx="1388059" cy="18242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391400" y="457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Adyson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Documents and Settings\bedawma\Local Settings\Temporary Internet Files\Content.IE5\FB0RQ9OW\MP90044346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6755635" cy="4495800"/>
          </a:xfrm>
          <a:prstGeom prst="rect">
            <a:avLst/>
          </a:prstGeom>
          <a:noFill/>
        </p:spPr>
      </p:pic>
      <p:pic>
        <p:nvPicPr>
          <p:cNvPr id="2055" name="Picture 7" descr="C:\Documents and Settings\bedawma\Local Settings\Temporary Internet Files\Content.IE5\Y2HD90NW\MC90041349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33400"/>
            <a:ext cx="2027222" cy="181438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9200" y="5410200"/>
            <a:ext cx="632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Whenever possible walk, bike or use the bus or train to travel.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66800" y="2819400"/>
            <a:ext cx="6810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Other choices to travel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12192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Marcy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C:\Documents and Settings\krausema\Local Settings\Temporary Internet Files\Content.IE5\Y2HD90NW\MP90040152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824426" cy="5867400"/>
          </a:xfrm>
          <a:prstGeom prst="rect">
            <a:avLst/>
          </a:prstGeom>
          <a:noFill/>
        </p:spPr>
      </p:pic>
      <p:pic>
        <p:nvPicPr>
          <p:cNvPr id="1049" name="Picture 25" descr="C:\Documents and Settings\krausema\Local Settings\Temporary Internet Files\Content.IE5\1ALR3N46\MM900172584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28600"/>
            <a:ext cx="1524000" cy="1761918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066800" y="5943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Climb the stairs instead of using the elevator.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952256" y="3276600"/>
            <a:ext cx="5010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Climb the stairs!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914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Matthew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krausema\Local Settings\Temporary Internet Files\Content.IE5\Y2HD90NW\MC90028225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4800"/>
            <a:ext cx="5638800" cy="52674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3" name="Picture 5" descr="C:\Documents and Settings\krausema\Local Settings\Temporary Internet Files\Content.IE5\YDH0MP79\MC90014986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1523999" cy="1426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4" name="Picture 6" descr="C:\Documents and Settings\krausema\Local Settings\Temporary Internet Files\Content.IE5\1ALR3N46\MC90028638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57200"/>
            <a:ext cx="1468526" cy="182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43000" y="57912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the winter set your thermostat at 68 degrees in daytime and 55 degrees at night.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562600" y="4267200"/>
            <a:ext cx="3187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Just right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457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Matthew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Documents and Settings\winslowol\Local Settings\Temporary Internet Files\Content.IE5\YDH0MP79\MP90043731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715000" cy="5709562"/>
          </a:xfrm>
          <a:prstGeom prst="rect">
            <a:avLst/>
          </a:prstGeom>
          <a:noFill/>
        </p:spPr>
      </p:pic>
      <p:pic>
        <p:nvPicPr>
          <p:cNvPr id="1037" name="Picture 13" descr="C:\Documents and Settings\winslowol\Local Settings\Temporary Internet Files\Content.IE5\FB0RQ9OW\MC90038991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1828800" cy="160751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4800" y="54864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Water your plants with left-over rinse water. (Plants also love fish tank water!)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85800" y="2895600"/>
            <a:ext cx="7455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Save Water for the Plants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4419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Olivia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winslowol\Local Settings\Temporary Internet Files\Content.IE5\Y2HD90NW\MP90043717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90512"/>
            <a:ext cx="4953000" cy="4948287"/>
          </a:xfrm>
          <a:prstGeom prst="rect">
            <a:avLst/>
          </a:prstGeom>
          <a:noFill/>
        </p:spPr>
      </p:pic>
      <p:pic>
        <p:nvPicPr>
          <p:cNvPr id="2052" name="Picture 4" descr="C:\Documents and Settings\winslowol\Local Settings\Temporary Internet Files\Content.IE5\YDH0MP79\MP90043735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838200"/>
            <a:ext cx="2057400" cy="15949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57150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Instead of buying a new car, consider driving your old car for a little longer.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371600" y="3200400"/>
            <a:ext cx="56510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Don’t  throw away </a:t>
            </a:r>
          </a:p>
          <a:p>
            <a:pPr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cars that work </a:t>
            </a:r>
          </a:p>
          <a:p>
            <a:pPr algn="ctr"/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4572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Olivia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mrzyglodri\Local Settings\Temporary Internet Files\Content.IE5\Y2HD90NW\MP90044827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-1"/>
            <a:ext cx="6400800" cy="5496339"/>
          </a:xfrm>
          <a:prstGeom prst="rect">
            <a:avLst/>
          </a:prstGeom>
          <a:noFill/>
        </p:spPr>
      </p:pic>
      <p:pic>
        <p:nvPicPr>
          <p:cNvPr id="2053" name="Picture 5" descr="C:\Documents and Settings\mrzyglodri\Local Settings\Temporary Internet Files\Content.IE5\YDH0MP79\MC90043478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81000"/>
            <a:ext cx="1828572" cy="18285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066800" y="57912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a broom instead of a hose to clean the driveway or sidewalk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15475" y="2967335"/>
            <a:ext cx="79427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Use a broom.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09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RJ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891540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The use of solar energy has not been opened up because the oil industry does not own the sun.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-- Ralph Nader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Documents and Settings\mrzyglodri\Local Settings\Temporary Internet Files\Content.IE5\YDH0MP79\MP90043735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533400"/>
            <a:ext cx="6400800" cy="4724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29026" y="2967335"/>
            <a:ext cx="5085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Use solar energy.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143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RJ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udettero\Local Settings\Temporary Internet Files\Content.IE5\1ALR3N46\MP90043723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876800" cy="5486399"/>
          </a:xfrm>
          <a:prstGeom prst="rect">
            <a:avLst/>
          </a:prstGeom>
          <a:noFill/>
        </p:spPr>
      </p:pic>
      <p:pic>
        <p:nvPicPr>
          <p:cNvPr id="1027" name="Picture 3" descr="C:\Documents and Settings\audettero\Local Settings\Temporary Internet Files\Content.IE5\YDH0MP79\MC900433846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5085">
            <a:off x="2096922" y="-190334"/>
            <a:ext cx="2120328" cy="21401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58674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Ask your family or school to  use  recycled paper and other products.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286000" y="4724400"/>
            <a:ext cx="4495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 Green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143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udettero\Local Settings\Temporary Internet Files\Content.IE5\1ALR3N46\MC90043807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14400"/>
            <a:ext cx="4800600" cy="4800600"/>
          </a:xfrm>
          <a:prstGeom prst="rect">
            <a:avLst/>
          </a:prstGeom>
          <a:noFill/>
        </p:spPr>
      </p:pic>
      <p:pic>
        <p:nvPicPr>
          <p:cNvPr id="1026" name="Picture 2" descr="C:\Documents and Settings\audettero\Local Settings\Temporary Internet Files\Content.IE5\FB0RQ9OW\MP90044251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0"/>
            <a:ext cx="2336800" cy="350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Encourage your parents to carry a reusable shopping bag, and suggest they buy in bulk to minimize packaging waste.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038600" y="304800"/>
            <a:ext cx="430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Recycle bags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1828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bozzosa\Local Settings\Temporary Internet Files\Content.IE5\FB0RQ9OW\MP90017795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7162800" cy="5308600"/>
          </a:xfrm>
          <a:prstGeom prst="rect">
            <a:avLst/>
          </a:prstGeom>
          <a:noFill/>
        </p:spPr>
      </p:pic>
      <p:pic>
        <p:nvPicPr>
          <p:cNvPr id="1033" name="Picture 9" descr="C:\Documents and Settings\bozzosa\Local Settings\Temporary Internet Files\Content.IE5\YDH0MP79\MC90029045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81000"/>
            <a:ext cx="1252396" cy="144704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9600" y="57912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Rinse dishes, vegetables and fruits in filled basin , rather than under running water.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886686" y="2967335"/>
            <a:ext cx="5370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Put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it  in  a  bowl!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172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Sarah B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nadeauam\Local Settings\Temporary Internet Files\Content.IE5\GZTM7ANO\MP90044908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941570" cy="53135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981200" y="57150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Don’t buy more than you need.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19200" y="4267200"/>
            <a:ext cx="6889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Buy more, waste more!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8" name="Picture 4" descr="C:\Documents and Settings\nadeauam\Local Settings\Temporary Internet Files\Content.IE5\D4B2HX72\MC90041082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81000"/>
            <a:ext cx="1617377" cy="19464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3400" y="838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Amaya</a:t>
            </a:r>
            <a:endParaRPr lang="en-US"/>
          </a:p>
        </p:txBody>
      </p:sp>
    </p:spTree>
  </p:cSld>
  <p:clrMapOvr>
    <a:masterClrMapping/>
  </p:clrMapOvr>
  <p:transition spd="med" advClick="0" advTm="10000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ozzosa\Local Settings\Temporary Internet Files\Content.IE5\YDH0MP79\MP90043736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6416" y="228600"/>
            <a:ext cx="3342640" cy="5334000"/>
          </a:xfrm>
          <a:prstGeom prst="rect">
            <a:avLst/>
          </a:prstGeom>
          <a:noFill/>
        </p:spPr>
      </p:pic>
      <p:pic>
        <p:nvPicPr>
          <p:cNvPr id="1027" name="Picture 3" descr="C:\Documents and Settings\bozzosa\Local Settings\Temporary Internet Files\Content.IE5\1ALR3N46\MP90040964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685800"/>
            <a:ext cx="1840537" cy="1232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3400" y="5486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Offer to replace air filters. A clean filter helps the air conditioner run more efficiently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721270" y="2967335"/>
            <a:ext cx="3701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Save  the air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22860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Sarah B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duttinesa\Local Settings\Temporary Internet Files\Content.IE5\FB0RQ9OW\MC90038938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400800" cy="6252246"/>
          </a:xfrm>
          <a:prstGeom prst="rect">
            <a:avLst/>
          </a:prstGeom>
          <a:noFill/>
        </p:spPr>
      </p:pic>
      <p:pic>
        <p:nvPicPr>
          <p:cNvPr id="2051" name="Picture 3" descr="C:\Documents and Settings\duttinesa\Local Settings\Temporary Internet Files\Content.IE5\YDH0MP79\MC900431631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1714500" cy="17145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743200" y="5105400"/>
            <a:ext cx="3688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Save Money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63246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caulk or weather stripping around doors and windows to save money.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752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Sarah D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Documents and Settings\duttinesa\Local Settings\Temporary Internet Files\Content.IE5\YDH0MP79\MP90040695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9296400" cy="6197600"/>
          </a:xfrm>
          <a:prstGeom prst="rect">
            <a:avLst/>
          </a:prstGeom>
          <a:noFill/>
        </p:spPr>
      </p:pic>
      <p:pic>
        <p:nvPicPr>
          <p:cNvPr id="1033" name="Picture 9" descr="C:\Documents and Settings\duttinesa\Local Settings\Temporary Internet Files\Content.IE5\1ALR3N46\MP90043721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-228600"/>
            <a:ext cx="1528281" cy="1295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60960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Cutting down your garbage by half of one large trash bag per week saves at least 1100 pounds of CO</a:t>
            </a:r>
            <a:r>
              <a:rPr lang="en-US" sz="800" b="1" dirty="0" smtClean="0"/>
              <a:t>2</a:t>
            </a:r>
            <a:r>
              <a:rPr lang="en-US" sz="2000" b="1" dirty="0" smtClean="0"/>
              <a:t> per year.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2362743" y="2967335"/>
            <a:ext cx="4418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Save The Earth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Sarah D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jeffersth\Local Settings\Temporary Internet Files\Content.IE5\FB0RQ9OW\MP90043737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1900"/>
            <a:ext cx="5867400" cy="5802923"/>
          </a:xfrm>
          <a:prstGeom prst="rect">
            <a:avLst/>
          </a:prstGeom>
          <a:noFill/>
        </p:spPr>
      </p:pic>
      <p:pic>
        <p:nvPicPr>
          <p:cNvPr id="1030" name="Picture 6" descr="C:\Documents and Settings\jeffersth\Local Settings\Temporary Internet Files\Content.IE5\FB0RQ9OW\MC90041060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57200"/>
            <a:ext cx="1784287" cy="1701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57912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800" b="1" dirty="0" smtClean="0"/>
              <a:t>Turn off the water while you are  brushing your teeth.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133600" y="2895600"/>
            <a:ext cx="5226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Water, turn it off!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1447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Theoden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jeffersth\Local Settings\Temporary Internet Files\Content.IE5\FB0RQ9OW\MC90023296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533400"/>
            <a:ext cx="5181600" cy="4793466"/>
          </a:xfrm>
          <a:prstGeom prst="rect">
            <a:avLst/>
          </a:prstGeom>
          <a:noFill/>
        </p:spPr>
      </p:pic>
      <p:pic>
        <p:nvPicPr>
          <p:cNvPr id="2051" name="Picture 3" descr="C:\Documents and Settings\jeffersth\Local Settings\Temporary Internet Files\Content.IE5\FB0RQ9OW\MC90032248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2590800" cy="3124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52578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5626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Shorten your  shower by a minute or two and you’ll save up to 150 gallons </a:t>
            </a:r>
            <a:r>
              <a:rPr lang="en-US" sz="2800" smtClean="0"/>
              <a:t>per month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621258" y="2967335"/>
            <a:ext cx="5901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00B05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Don’t waste water</a:t>
            </a:r>
            <a:endParaRPr lang="en-US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00B05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Theoden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943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both sides of a piece of when drawing, coloring  writing</a:t>
            </a:r>
            <a:endParaRPr lang="en-US" sz="2400" dirty="0"/>
          </a:p>
        </p:txBody>
      </p:sp>
      <p:pic>
        <p:nvPicPr>
          <p:cNvPr id="1027" name="Picture 3" descr="C:\Documents and Settings\subcliffbr\Local Settings\Temporary Internet Files\Content.IE5\YDH0MP79\MC90000126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838200"/>
            <a:ext cx="4724400" cy="4848726"/>
          </a:xfrm>
          <a:prstGeom prst="rect">
            <a:avLst/>
          </a:prstGeom>
          <a:noFill/>
        </p:spPr>
      </p:pic>
      <p:pic>
        <p:nvPicPr>
          <p:cNvPr id="1028" name="Picture 4" descr="C:\Documents and Settings\subcliffbr\Local Settings\Temporary Internet Files\Content.IE5\YDH0MP79\MC90015092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1000"/>
            <a:ext cx="1566367" cy="17684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05944" y="2362200"/>
            <a:ext cx="5583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Don’t waste paper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4038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C:\Documents and Settings\subcliffbr\Local Settings\Temporary Internet Files\Content.IE5\Y2HD90NW\MC900441753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-304800"/>
            <a:ext cx="5562600" cy="5562600"/>
          </a:xfrm>
          <a:prstGeom prst="rect">
            <a:avLst/>
          </a:prstGeom>
          <a:noFill/>
        </p:spPr>
      </p:pic>
      <p:pic>
        <p:nvPicPr>
          <p:cNvPr id="1049" name="Picture 25" descr="C:\Documents and Settings\subcliffbr\Local Settings\Temporary Internet Files\Content.IE5\YDH0MP79\MP90043721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57200"/>
            <a:ext cx="1678795" cy="25146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81000" y="54864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When you are washing  your hand don`t  let the water run while you lather.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743200" y="2743200"/>
            <a:ext cx="19211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Save  the   water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1066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Brent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ynnbr\Local Settings\Temporary Internet Files\Content.IE5\FB0RQ9OW\MP90044250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3962400" cy="5943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60960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Ride your bike or walk when you can, rather than ride in your car.</a:t>
            </a:r>
            <a:endParaRPr lang="en-US" sz="2400" dirty="0"/>
          </a:p>
        </p:txBody>
      </p:sp>
      <p:pic>
        <p:nvPicPr>
          <p:cNvPr id="1027" name="Picture 3" descr="C:\Documents and Settings\lynnbr\Local Settings\Temporary Internet Files\Content.IE5\1ALR3N46\MP90042278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1447800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209800" y="2971800"/>
            <a:ext cx="37718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Save Gas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19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Brianna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7150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Turn off lights, fans, or the </a:t>
            </a:r>
            <a:r>
              <a:rPr lang="en-US" sz="2400" dirty="0"/>
              <a:t>T</a:t>
            </a:r>
            <a:r>
              <a:rPr lang="en-US" sz="2400" dirty="0" smtClean="0"/>
              <a:t>V when you leave the room (unless your little brother is still in there.</a:t>
            </a:r>
            <a:endParaRPr lang="en-US" sz="2400" dirty="0"/>
          </a:p>
        </p:txBody>
      </p:sp>
      <p:pic>
        <p:nvPicPr>
          <p:cNvPr id="2050" name="Picture 2" descr="C:\Documents and Settings\lynnbr\Local Settings\Temporary Internet Files\Content.IE5\1ALR3N46\MP90043727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619999" cy="5638799"/>
          </a:xfrm>
          <a:prstGeom prst="rect">
            <a:avLst/>
          </a:prstGeom>
          <a:noFill/>
        </p:spPr>
      </p:pic>
      <p:pic>
        <p:nvPicPr>
          <p:cNvPr id="2053" name="Picture 5" descr="C:\Documents and Settings\lynnbr\Local Settings\Temporary Internet Files\Content.IE5\1ALR3N46\MP90043727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"/>
            <a:ext cx="1906814" cy="1905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 rot="10800000" flipV="1">
            <a:off x="2438400" y="3581400"/>
            <a:ext cx="4724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Turn </a:t>
            </a:r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off lights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Brianna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44958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We found our facts at: http</a:t>
            </a:r>
            <a:r>
              <a:rPr lang="en-US" dirty="0" smtClean="0"/>
              <a:t>://www.planetpals.com/fastfacts.html</a:t>
            </a:r>
            <a:endParaRPr lang="en-US" dirty="0"/>
          </a:p>
        </p:txBody>
      </p:sp>
      <p:pic>
        <p:nvPicPr>
          <p:cNvPr id="16387" name="Picture 3" descr="C:\Documents and Settings\jernst\Local Settings\Temporary Internet Files\Content.IE5\D4B2HX72\MC90023443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4648200" cy="431026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damsan\Local Settings\Temporary Internet Files\Content.IE5\FB0RQ9OW\MP90043276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81000"/>
            <a:ext cx="7315200" cy="4855899"/>
          </a:xfrm>
          <a:prstGeom prst="rect">
            <a:avLst/>
          </a:prstGeom>
          <a:noFill/>
        </p:spPr>
      </p:pic>
      <p:pic>
        <p:nvPicPr>
          <p:cNvPr id="1027" name="Picture 3" descr="C:\Documents and Settings\adamsan\Local Settings\Temporary Internet Files\Content.IE5\Y2HD90NW\MC90044173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8600"/>
            <a:ext cx="1905000" cy="190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3928" y="2967335"/>
            <a:ext cx="6996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Don’t Waste Energy !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60960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Plant shade trees to keep your house cooler.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4572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Anna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jernst\Local Settings\Temporary Internet Files\Content.IE5\2BOBC4KZ\MC90044203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1587" y="769794"/>
            <a:ext cx="2894013" cy="36069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4953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 you Mrs. Fillmore for all your assistance with this project!</a:t>
            </a:r>
          </a:p>
          <a:p>
            <a:pPr algn="ctr"/>
            <a:r>
              <a:rPr lang="en-US" dirty="0" smtClean="0"/>
              <a:t>YOU ROCK!</a:t>
            </a:r>
            <a:endParaRPr lang="en-US" dirty="0"/>
          </a:p>
        </p:txBody>
      </p:sp>
      <p:pic>
        <p:nvPicPr>
          <p:cNvPr id="15363" name="Picture 3" descr="C:\Documents and Settings\jernst\Local Settings\Temporary Internet Files\Content.IE5\VBG393VO\MC9000274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609600"/>
            <a:ext cx="1635862" cy="1815998"/>
          </a:xfrm>
          <a:prstGeom prst="rect">
            <a:avLst/>
          </a:prstGeom>
          <a:noFill/>
        </p:spPr>
      </p:pic>
      <p:pic>
        <p:nvPicPr>
          <p:cNvPr id="15364" name="Picture 4" descr="C:\Documents and Settings\jernst\Local Settings\Temporary Internet Files\Content.IE5\VBG393VO\MC90043764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667000"/>
            <a:ext cx="2285772" cy="22857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Documents and Settings\adamsan\Local Settings\Temporary Internet Files\Content.IE5\FB0RQ9OW\MP90043726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010400" cy="5486400"/>
          </a:xfrm>
          <a:prstGeom prst="rect">
            <a:avLst/>
          </a:prstGeom>
          <a:noFill/>
        </p:spPr>
      </p:pic>
      <p:pic>
        <p:nvPicPr>
          <p:cNvPr id="1038" name="Picture 14" descr="C:\Documents and Settings\adamsan\Local Settings\Temporary Internet Files\Content.IE5\FB0RQ9OW\MC90043807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0"/>
            <a:ext cx="1828800" cy="1828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14400" y="57150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Save trees , which are used to make paper, by using a lunch box, rather than a paper bag each day.</a:t>
            </a:r>
            <a:endParaRPr lang="en-US" sz="2000" dirty="0"/>
          </a:p>
        </p:txBody>
      </p:sp>
      <p:sp>
        <p:nvSpPr>
          <p:cNvPr id="1040" name="Document"/>
          <p:cNvSpPr>
            <a:spLocks noEditPoints="1" noChangeArrowheads="1"/>
          </p:cNvSpPr>
          <p:nvPr/>
        </p:nvSpPr>
        <p:spPr bwMode="auto">
          <a:xfrm>
            <a:off x="6248400" y="304800"/>
            <a:ext cx="1352550" cy="18097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71852" y="2967335"/>
            <a:ext cx="6000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Want to recycle ?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609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Anna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Documents and Settings\monastbr\Local Settings\Temporary Internet Files\Content.IE5\Y2HD90NW\MP90043727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"/>
            <a:ext cx="6406896" cy="5562600"/>
          </a:xfrm>
          <a:prstGeom prst="rect">
            <a:avLst/>
          </a:prstGeom>
          <a:noFill/>
        </p:spPr>
      </p:pic>
      <p:pic>
        <p:nvPicPr>
          <p:cNvPr id="1033" name="Picture 9" descr="C:\Documents and Settings\monastbr\Local Settings\Temporary Internet Files\Content.IE5\YDH0MP79\MP90043737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28600"/>
            <a:ext cx="1353312" cy="1546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838200" y="6019800"/>
            <a:ext cx="8214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Save energy by turning off the light when you leave your room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100376" y="2967335"/>
            <a:ext cx="2943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Save light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838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Bridget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C:\Documents and Settings\monastbr\Local Settings\Temporary Internet Files\Content.IE5\1ALR3N46\MP90044371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001000" cy="5324577"/>
          </a:xfrm>
          <a:prstGeom prst="rect">
            <a:avLst/>
          </a:prstGeom>
          <a:noFill/>
        </p:spPr>
      </p:pic>
      <p:pic>
        <p:nvPicPr>
          <p:cNvPr id="2067" name="Picture 19" descr="C:\Documents and Settings\monastbr\Local Settings\Temporary Internet Files\Content.IE5\YDH0MP79\MP90044377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1613535" cy="108013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33400" y="6019800"/>
            <a:ext cx="7499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Check your home for leaky faucets or toilets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664724" y="2967335"/>
            <a:ext cx="38145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STOP LEAKS!</a:t>
            </a:r>
            <a:endParaRPr lang="en-US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914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Bridget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pasteran\Local Settings\Temporary Internet Files\Content.IE5\YDH0MP79\MC90028044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5867400" cy="6101629"/>
          </a:xfrm>
          <a:prstGeom prst="rect">
            <a:avLst/>
          </a:prstGeom>
          <a:noFill/>
        </p:spPr>
      </p:pic>
      <p:pic>
        <p:nvPicPr>
          <p:cNvPr id="1038" name="Picture 14" descr="C:\Documents and Settings\pasteran\Local Settings\Temporary Internet Files\Content.IE5\Y2HD90NW\MC900432589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04800"/>
            <a:ext cx="1600200" cy="16002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43000" y="56388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Lower the blinds when the sun comes up which deflects heat from the windows.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281150" y="2967335"/>
            <a:ext cx="4581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Block the Sun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2800" y="304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Andrew</a:t>
            </a:r>
            <a:endParaRPr lang="en-US" dirty="0"/>
          </a:p>
        </p:txBody>
      </p:sp>
    </p:spTree>
  </p:cSld>
  <p:clrMapOvr>
    <a:masterClrMapping/>
  </p:clrMapOvr>
  <p:transition spd="med" advClick="0" advTm="10000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1054</Words>
  <Application>Microsoft Office PowerPoint</Application>
  <PresentationFormat>On-screen Show (4:3)</PresentationFormat>
  <Paragraphs>153</Paragraphs>
  <Slides>50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Presentation</vt:lpstr>
      <vt:lpstr>Slide 1</vt:lpstr>
      <vt:lpstr>Slide 2</vt:lpstr>
      <vt:lpstr>Save Energy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BSCSD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setup</dc:creator>
  <cp:lastModifiedBy>setup</cp:lastModifiedBy>
  <cp:revision>12</cp:revision>
  <dcterms:created xsi:type="dcterms:W3CDTF">2012-04-05T17:31:35Z</dcterms:created>
  <dcterms:modified xsi:type="dcterms:W3CDTF">2012-05-04T19:37:15Z</dcterms:modified>
</cp:coreProperties>
</file>