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  <p:sldMasterId id="2147483681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Poppins SemiBold" panose="00000700000000000000" pitchFamily="2" charset="0"/>
      <p:regular r:id="rId22"/>
      <p:bold r:id="rId23"/>
      <p:italic r:id="rId24"/>
      <p:boldItalic r:id="rId25"/>
    </p:embeddedFont>
    <p:embeddedFont>
      <p:font typeface="Roboto" panose="02000000000000000000" pitchFamily="2" charset="0"/>
      <p:regular r:id="rId26"/>
      <p:bold r:id="rId27"/>
      <p:italic r:id="rId28"/>
      <p:boldItalic r:id="rId29"/>
    </p:embeddedFont>
    <p:embeddedFont>
      <p:font typeface="Roboto Condensed" panose="02000000000000000000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bd5384d6c8_0_6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2bd5384d6c8_0_6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bd5384d6c8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g2bd5384d6c8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bd5384d6c8_0_1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g2bd5384d6c8_0_1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bd5384d6c8_0_1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g2bd5384d6c8_0_1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bd5384d6c8_0_1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g2bd5384d6c8_0_1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bd5384d6c8_0_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g2bd5384d6c8_0_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bd5384d6c8_0_1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g2bd5384d6c8_0_1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bda499d6e5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g2bda499d6e5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bda499d6e5_2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g2bda499d6e5_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bd5384d6c8_0_1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g2bd5384d6c8_0_1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bd5384d6c8_0_1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g2bd5384d6c8_0_1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bd5384d6c8_0_1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g2bd5384d6c8_0_1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bd5384d6c8_0_1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g2bd5384d6c8_0_1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– option 1">
  <p:cSld name="Cover slide – option 1">
    <p:bg>
      <p:bgPr>
        <a:gradFill>
          <a:gsLst>
            <a:gs pos="0">
              <a:schemeClr val="lt1"/>
            </a:gs>
            <a:gs pos="37000">
              <a:schemeClr val="lt1"/>
            </a:gs>
            <a:gs pos="93000">
              <a:srgbClr val="909090"/>
            </a:gs>
            <a:gs pos="100000">
              <a:srgbClr val="90909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subTitle" idx="1"/>
          </p:nvPr>
        </p:nvSpPr>
        <p:spPr>
          <a:xfrm>
            <a:off x="1143001" y="3186253"/>
            <a:ext cx="3657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A90"/>
              </a:buClr>
              <a:buSzPts val="1800"/>
              <a:buNone/>
              <a:defRPr>
                <a:solidFill>
                  <a:srgbClr val="888A90"/>
                </a:solidFill>
              </a:defRPr>
            </a:lvl2pPr>
            <a:lvl3pPr lvl="2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A90"/>
              </a:buClr>
              <a:buSzPts val="1500"/>
              <a:buNone/>
              <a:defRPr>
                <a:solidFill>
                  <a:srgbClr val="888A90"/>
                </a:solidFill>
              </a:defRPr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0"/>
              </a:buClr>
              <a:buSzPts val="1400"/>
              <a:buNone/>
              <a:defRPr>
                <a:solidFill>
                  <a:srgbClr val="888A90"/>
                </a:solidFill>
              </a:defRPr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0"/>
              </a:buClr>
              <a:buSzPts val="1200"/>
              <a:buNone/>
              <a:defRPr>
                <a:solidFill>
                  <a:srgbClr val="888A90"/>
                </a:solidFill>
              </a:defRPr>
            </a:lvl5pPr>
            <a:lvl6pPr lvl="5" algn="ctr" rtl="0">
              <a:spcBef>
                <a:spcPts val="300"/>
              </a:spcBef>
              <a:spcAft>
                <a:spcPts val="0"/>
              </a:spcAft>
              <a:buClr>
                <a:srgbClr val="888A90"/>
              </a:buClr>
              <a:buSzPts val="1500"/>
              <a:buNone/>
              <a:defRPr>
                <a:solidFill>
                  <a:srgbClr val="888A90"/>
                </a:solidFill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Clr>
                <a:srgbClr val="888A90"/>
              </a:buClr>
              <a:buSzPts val="1500"/>
              <a:buNone/>
              <a:defRPr>
                <a:solidFill>
                  <a:srgbClr val="888A90"/>
                </a:solidFill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Clr>
                <a:srgbClr val="888A90"/>
              </a:buClr>
              <a:buSzPts val="1500"/>
              <a:buNone/>
              <a:defRPr>
                <a:solidFill>
                  <a:srgbClr val="888A90"/>
                </a:solidFill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Clr>
                <a:srgbClr val="888A90"/>
              </a:buClr>
              <a:buSzPts val="1500"/>
              <a:buNone/>
              <a:defRPr>
                <a:solidFill>
                  <a:srgbClr val="888A90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2"/>
          </p:nvPr>
        </p:nvSpPr>
        <p:spPr>
          <a:xfrm>
            <a:off x="1143003" y="2396819"/>
            <a:ext cx="51297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1pPr>
            <a:lvl2pPr marL="914400" lvl="1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/>
            </a:lvl5pPr>
            <a:lvl6pPr marL="274320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ctrTitle"/>
          </p:nvPr>
        </p:nvSpPr>
        <p:spPr>
          <a:xfrm>
            <a:off x="1143001" y="906171"/>
            <a:ext cx="7020600" cy="11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B2686"/>
              </a:buClr>
              <a:buSzPts val="5000"/>
              <a:buFont typeface="Bebas Neue"/>
              <a:buNone/>
              <a:defRPr sz="5000">
                <a:solidFill>
                  <a:srgbClr val="6B268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dt" idx="10"/>
          </p:nvPr>
        </p:nvSpPr>
        <p:spPr>
          <a:xfrm>
            <a:off x="7946003" y="4763937"/>
            <a:ext cx="832200" cy="1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8778271" y="4763932"/>
            <a:ext cx="365700" cy="128700"/>
          </a:xfrm>
          <a:prstGeom prst="rect">
            <a:avLst/>
          </a:prstGeom>
          <a:solidFill>
            <a:srgbClr val="6B2686"/>
          </a:solidFill>
          <a:ln>
            <a:noFill/>
          </a:ln>
        </p:spPr>
        <p:txBody>
          <a:bodyPr spcFirstLastPara="1" wrap="square" lIns="34275" tIns="0" rIns="6857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0" y="0"/>
            <a:ext cx="9144000" cy="623400"/>
          </a:xfrm>
          <a:prstGeom prst="rect">
            <a:avLst/>
          </a:prstGeom>
          <a:solidFill>
            <a:srgbClr val="6B2686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Ballston Spa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cxnSp>
        <p:nvCxnSpPr>
          <p:cNvPr id="57" name="Google Shape;57;p13"/>
          <p:cNvCxnSpPr/>
          <p:nvPr/>
        </p:nvCxnSpPr>
        <p:spPr>
          <a:xfrm>
            <a:off x="2229010" y="463640"/>
            <a:ext cx="6858000" cy="0"/>
          </a:xfrm>
          <a:prstGeom prst="straightConnector1">
            <a:avLst/>
          </a:prstGeom>
          <a:noFill/>
          <a:ln w="28575" cap="flat" cmpd="sng">
            <a:solidFill>
              <a:srgbClr val="FFDE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8" name="Google Shape;58;p13"/>
          <p:cNvCxnSpPr/>
          <p:nvPr/>
        </p:nvCxnSpPr>
        <p:spPr>
          <a:xfrm>
            <a:off x="86288" y="463640"/>
            <a:ext cx="2091600" cy="0"/>
          </a:xfrm>
          <a:prstGeom prst="straightConnector1">
            <a:avLst/>
          </a:prstGeom>
          <a:noFill/>
          <a:ln w="28575" cap="flat" cmpd="sng">
            <a:solidFill>
              <a:srgbClr val="FFDE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9" name="Google Shape;59;p13"/>
          <p:cNvSpPr txBox="1"/>
          <p:nvPr/>
        </p:nvSpPr>
        <p:spPr>
          <a:xfrm>
            <a:off x="6970690" y="165532"/>
            <a:ext cx="21732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CENTRAL SCHOOL DISTRICT</a:t>
            </a:r>
            <a:endParaRPr sz="1100"/>
          </a:p>
        </p:txBody>
      </p:sp>
      <p:pic>
        <p:nvPicPr>
          <p:cNvPr id="60" name="Google Shape;60;p13" descr="A black and white image of a dog&#10;&#10;Description automatically generated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6272833" y="2234491"/>
            <a:ext cx="2681477" cy="2743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72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2 column - header bars">
  <p:cSld name="Content - 2 column - header bar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457200" y="3383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B2686"/>
              </a:buClr>
              <a:buSzPts val="3300"/>
              <a:buFont typeface="Bebas Neue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457200" y="1202978"/>
            <a:ext cx="4040100" cy="432000"/>
          </a:xfrm>
          <a:prstGeom prst="rect">
            <a:avLst/>
          </a:prstGeom>
          <a:solidFill>
            <a:srgbClr val="6B2686"/>
          </a:solidFill>
          <a:ln>
            <a:noFill/>
          </a:ln>
        </p:spPr>
        <p:txBody>
          <a:bodyPr spcFirstLastPara="1" wrap="square" lIns="68575" tIns="34275" rIns="68575" bIns="68575" anchor="ctr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DE00"/>
              </a:buClr>
              <a:buSzPts val="1800"/>
              <a:buNone/>
              <a:defRPr sz="1800" b="0">
                <a:solidFill>
                  <a:srgbClr val="FFDE00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/>
            </a:lvl5pPr>
            <a:lvl6pPr marL="2743200" lvl="5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2"/>
          </p:nvPr>
        </p:nvSpPr>
        <p:spPr>
          <a:xfrm>
            <a:off x="457200" y="1714504"/>
            <a:ext cx="4040100" cy="12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/>
            </a:lvl1pPr>
            <a:lvl2pPr marL="914400" lvl="1" indent="-3238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  <a:defRPr sz="1500"/>
            </a:lvl2pPr>
            <a:lvl3pPr marL="1371600" lvl="2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/>
            </a:lvl3pPr>
            <a:lvl4pPr marL="1828800" lvl="3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/>
            </a:lvl4pPr>
            <a:lvl5pPr marL="228600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/>
            </a:lvl5pPr>
            <a:lvl6pPr marL="2743200" lvl="5" indent="-3048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/>
            </a:lvl6pPr>
            <a:lvl7pPr marL="3200400" lvl="6" indent="-3048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7pPr>
            <a:lvl8pPr marL="3657600" lvl="7" indent="-3048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8pPr>
            <a:lvl9pPr marL="4114800" lvl="8" indent="-3048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3"/>
          </p:nvPr>
        </p:nvSpPr>
        <p:spPr>
          <a:xfrm>
            <a:off x="4645030" y="1714504"/>
            <a:ext cx="4041600" cy="12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/>
            </a:lvl1pPr>
            <a:lvl2pPr marL="914400" lvl="1" indent="-3238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  <a:defRPr sz="1500"/>
            </a:lvl2pPr>
            <a:lvl3pPr marL="1371600" lvl="2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/>
            </a:lvl3pPr>
            <a:lvl4pPr marL="1828800" lvl="3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/>
            </a:lvl4pPr>
            <a:lvl5pPr marL="228600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/>
            </a:lvl5pPr>
            <a:lvl6pPr marL="2743200" lvl="5" indent="-3048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/>
            </a:lvl6pPr>
            <a:lvl7pPr marL="3200400" lvl="6" indent="-3048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7pPr>
            <a:lvl8pPr marL="3657600" lvl="7" indent="-3048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8pPr>
            <a:lvl9pPr marL="4114800" lvl="8" indent="-3048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4"/>
          </p:nvPr>
        </p:nvSpPr>
        <p:spPr>
          <a:xfrm>
            <a:off x="4649790" y="1202978"/>
            <a:ext cx="4040100" cy="432000"/>
          </a:xfrm>
          <a:prstGeom prst="rect">
            <a:avLst/>
          </a:prstGeom>
          <a:solidFill>
            <a:srgbClr val="6B2686"/>
          </a:solidFill>
          <a:ln>
            <a:noFill/>
          </a:ln>
        </p:spPr>
        <p:txBody>
          <a:bodyPr spcFirstLastPara="1" wrap="square" lIns="68575" tIns="34275" rIns="68575" bIns="68575" anchor="ctr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DE00"/>
              </a:buClr>
              <a:buSzPts val="1800"/>
              <a:buNone/>
              <a:defRPr sz="1800" b="0">
                <a:solidFill>
                  <a:srgbClr val="FFDE00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/>
            </a:lvl5pPr>
            <a:lvl6pPr marL="2743200" lvl="5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7" name="Google Shape;67;p14"/>
          <p:cNvSpPr txBox="1"/>
          <p:nvPr/>
        </p:nvSpPr>
        <p:spPr>
          <a:xfrm>
            <a:off x="8778271" y="4862476"/>
            <a:ext cx="365700" cy="1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0" rIns="6857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800">
              <a:solidFill>
                <a:srgbClr val="2929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0" y="5086350"/>
            <a:ext cx="9144000" cy="57000"/>
          </a:xfrm>
          <a:prstGeom prst="rect">
            <a:avLst/>
          </a:prstGeom>
          <a:solidFill>
            <a:srgbClr val="FFDE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0" y="5086350"/>
            <a:ext cx="2667000" cy="57000"/>
          </a:xfrm>
          <a:prstGeom prst="rect">
            <a:avLst/>
          </a:prstGeom>
          <a:solidFill>
            <a:srgbClr val="6B268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2 column" type="twoObj">
  <p:cSld name="TWO_OBJECT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457200" y="3383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B268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457200" y="1200156"/>
            <a:ext cx="4038600" cy="14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/>
            </a:lvl1pPr>
            <a:lvl2pPr marL="914400" lvl="1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/>
            </a:lvl2pPr>
            <a:lvl3pPr marL="1371600" lvl="2" indent="-3238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Char char="■"/>
              <a:defRPr sz="1500"/>
            </a:lvl3pPr>
            <a:lvl4pPr marL="182880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/>
            </a:lvl4pPr>
            <a:lvl5pPr marL="228600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/>
            </a:lvl5pPr>
            <a:lvl6pPr marL="274320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6pPr>
            <a:lvl7pPr marL="3200400" lvl="6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7pPr>
            <a:lvl8pPr marL="3657600" lvl="7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/>
            </a:lvl8pPr>
            <a:lvl9pPr marL="4114800" lvl="8" indent="-3175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2"/>
          </p:nvPr>
        </p:nvSpPr>
        <p:spPr>
          <a:xfrm>
            <a:off x="4648200" y="1200156"/>
            <a:ext cx="4038600" cy="14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/>
            </a:lvl1pPr>
            <a:lvl2pPr marL="914400" lvl="1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/>
            </a:lvl2pPr>
            <a:lvl3pPr marL="1371600" lvl="2" indent="-3238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Char char="■"/>
              <a:defRPr sz="1500"/>
            </a:lvl3pPr>
            <a:lvl4pPr marL="182880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/>
            </a:lvl4pPr>
            <a:lvl5pPr marL="228600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/>
            </a:lvl5pPr>
            <a:lvl6pPr marL="274320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6pPr>
            <a:lvl7pPr marL="3200400" lvl="6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7pPr>
            <a:lvl8pPr marL="3657600" lvl="7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/>
            </a:lvl8pPr>
            <a:lvl9pPr marL="4114800" lvl="8" indent="-3175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4" name="Google Shape;74;p15"/>
          <p:cNvSpPr txBox="1"/>
          <p:nvPr/>
        </p:nvSpPr>
        <p:spPr>
          <a:xfrm>
            <a:off x="8778271" y="4862476"/>
            <a:ext cx="365700" cy="1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0" rIns="6857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800">
              <a:solidFill>
                <a:srgbClr val="2929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5"/>
          <p:cNvSpPr/>
          <p:nvPr/>
        </p:nvSpPr>
        <p:spPr>
          <a:xfrm>
            <a:off x="0" y="5086350"/>
            <a:ext cx="9144000" cy="57000"/>
          </a:xfrm>
          <a:prstGeom prst="rect">
            <a:avLst/>
          </a:prstGeom>
          <a:solidFill>
            <a:srgbClr val="FFDE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5"/>
          <p:cNvSpPr/>
          <p:nvPr/>
        </p:nvSpPr>
        <p:spPr>
          <a:xfrm>
            <a:off x="0" y="5086350"/>
            <a:ext cx="2667000" cy="57000"/>
          </a:xfrm>
          <a:prstGeom prst="rect">
            <a:avLst/>
          </a:prstGeom>
          <a:solidFill>
            <a:srgbClr val="6B268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" type="obj">
  <p:cSld name="OBJEC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457200" y="1354683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B2686"/>
              </a:buClr>
              <a:buSzPts val="3300"/>
              <a:buFont typeface="Bebas Neue"/>
              <a:buNone/>
              <a:defRPr b="0" i="0"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457200" y="2216462"/>
            <a:ext cx="8229600" cy="14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/>
            </a:lvl5pPr>
            <a:lvl6pPr marL="274320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/>
          <p:nvPr/>
        </p:nvSpPr>
        <p:spPr>
          <a:xfrm>
            <a:off x="0" y="5086350"/>
            <a:ext cx="9144000" cy="57000"/>
          </a:xfrm>
          <a:prstGeom prst="rect">
            <a:avLst/>
          </a:prstGeom>
          <a:solidFill>
            <a:srgbClr val="6B268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6"/>
          <p:cNvSpPr/>
          <p:nvPr/>
        </p:nvSpPr>
        <p:spPr>
          <a:xfrm>
            <a:off x="0" y="5086350"/>
            <a:ext cx="2667000" cy="57000"/>
          </a:xfrm>
          <a:prstGeom prst="rect">
            <a:avLst/>
          </a:prstGeom>
          <a:solidFill>
            <a:srgbClr val="FFDE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8778271" y="4862476"/>
            <a:ext cx="365700" cy="1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0" rIns="6857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381442" cy="5955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" name="Google Shape;84;p16"/>
          <p:cNvCxnSpPr/>
          <p:nvPr/>
        </p:nvCxnSpPr>
        <p:spPr>
          <a:xfrm>
            <a:off x="182880" y="355708"/>
            <a:ext cx="8778300" cy="0"/>
          </a:xfrm>
          <a:prstGeom prst="straightConnector1">
            <a:avLst/>
          </a:prstGeom>
          <a:noFill/>
          <a:ln w="19050" cap="flat" cmpd="sng">
            <a:solidFill>
              <a:srgbClr val="FFDE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5" name="Google Shape;8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04240" y="81388"/>
            <a:ext cx="548639" cy="548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– option 1">
  <p:cSld name="Cover slide – option 1">
    <p:bg>
      <p:bgPr>
        <a:gradFill>
          <a:gsLst>
            <a:gs pos="0">
              <a:schemeClr val="lt1"/>
            </a:gs>
            <a:gs pos="37000">
              <a:schemeClr val="lt1"/>
            </a:gs>
            <a:gs pos="93000">
              <a:srgbClr val="909090"/>
            </a:gs>
            <a:gs pos="100000">
              <a:srgbClr val="90909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subTitle" idx="1"/>
          </p:nvPr>
        </p:nvSpPr>
        <p:spPr>
          <a:xfrm>
            <a:off x="1143001" y="3186253"/>
            <a:ext cx="3657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A90"/>
              </a:buClr>
              <a:buSzPts val="1800"/>
              <a:buNone/>
              <a:defRPr>
                <a:solidFill>
                  <a:srgbClr val="888A90"/>
                </a:solidFill>
              </a:defRPr>
            </a:lvl2pPr>
            <a:lvl3pPr lvl="2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A90"/>
              </a:buClr>
              <a:buSzPts val="1500"/>
              <a:buNone/>
              <a:defRPr>
                <a:solidFill>
                  <a:srgbClr val="888A90"/>
                </a:solidFill>
              </a:defRPr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0"/>
              </a:buClr>
              <a:buSzPts val="1400"/>
              <a:buNone/>
              <a:defRPr>
                <a:solidFill>
                  <a:srgbClr val="888A90"/>
                </a:solidFill>
              </a:defRPr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0"/>
              </a:buClr>
              <a:buSzPts val="1200"/>
              <a:buNone/>
              <a:defRPr>
                <a:solidFill>
                  <a:srgbClr val="888A90"/>
                </a:solidFill>
              </a:defRPr>
            </a:lvl5pPr>
            <a:lvl6pPr lvl="5" algn="ctr" rtl="0">
              <a:spcBef>
                <a:spcPts val="300"/>
              </a:spcBef>
              <a:spcAft>
                <a:spcPts val="0"/>
              </a:spcAft>
              <a:buClr>
                <a:srgbClr val="888A90"/>
              </a:buClr>
              <a:buSzPts val="1500"/>
              <a:buNone/>
              <a:defRPr>
                <a:solidFill>
                  <a:srgbClr val="888A90"/>
                </a:solidFill>
              </a:defRPr>
            </a:lvl6pPr>
            <a:lvl7pPr lvl="6" algn="ctr" rtl="0">
              <a:spcBef>
                <a:spcPts val="300"/>
              </a:spcBef>
              <a:spcAft>
                <a:spcPts val="0"/>
              </a:spcAft>
              <a:buClr>
                <a:srgbClr val="888A90"/>
              </a:buClr>
              <a:buSzPts val="1500"/>
              <a:buNone/>
              <a:defRPr>
                <a:solidFill>
                  <a:srgbClr val="888A90"/>
                </a:solidFill>
              </a:defRPr>
            </a:lvl7pPr>
            <a:lvl8pPr lvl="7" algn="ctr" rtl="0">
              <a:spcBef>
                <a:spcPts val="300"/>
              </a:spcBef>
              <a:spcAft>
                <a:spcPts val="0"/>
              </a:spcAft>
              <a:buClr>
                <a:srgbClr val="888A90"/>
              </a:buClr>
              <a:buSzPts val="1500"/>
              <a:buNone/>
              <a:defRPr>
                <a:solidFill>
                  <a:srgbClr val="888A90"/>
                </a:solidFill>
              </a:defRPr>
            </a:lvl8pPr>
            <a:lvl9pPr lvl="8" algn="ctr" rtl="0">
              <a:spcBef>
                <a:spcPts val="300"/>
              </a:spcBef>
              <a:spcAft>
                <a:spcPts val="0"/>
              </a:spcAft>
              <a:buClr>
                <a:srgbClr val="888A90"/>
              </a:buClr>
              <a:buSzPts val="1500"/>
              <a:buNone/>
              <a:defRPr>
                <a:solidFill>
                  <a:srgbClr val="888A90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2"/>
          </p:nvPr>
        </p:nvSpPr>
        <p:spPr>
          <a:xfrm>
            <a:off x="1143003" y="2396819"/>
            <a:ext cx="51297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1pPr>
            <a:lvl2pPr marL="914400" lvl="1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5pPr>
            <a:lvl6pPr marL="274320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ctrTitle"/>
          </p:nvPr>
        </p:nvSpPr>
        <p:spPr>
          <a:xfrm>
            <a:off x="1143001" y="906171"/>
            <a:ext cx="7020600" cy="11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B2686"/>
              </a:buClr>
              <a:buSzPts val="5000"/>
              <a:buFont typeface="Bebas Neue"/>
              <a:buNone/>
              <a:defRPr sz="5000">
                <a:solidFill>
                  <a:srgbClr val="6B268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dt" idx="10"/>
          </p:nvPr>
        </p:nvSpPr>
        <p:spPr>
          <a:xfrm>
            <a:off x="7946003" y="4763937"/>
            <a:ext cx="832200" cy="1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8"/>
          <p:cNvSpPr txBox="1"/>
          <p:nvPr/>
        </p:nvSpPr>
        <p:spPr>
          <a:xfrm>
            <a:off x="8778271" y="4763932"/>
            <a:ext cx="365700" cy="128700"/>
          </a:xfrm>
          <a:prstGeom prst="rect">
            <a:avLst/>
          </a:prstGeom>
          <a:solidFill>
            <a:srgbClr val="6B2686"/>
          </a:solidFill>
          <a:ln>
            <a:noFill/>
          </a:ln>
        </p:spPr>
        <p:txBody>
          <a:bodyPr spcFirstLastPara="1" wrap="square" lIns="34275" tIns="0" rIns="6857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8"/>
          <p:cNvSpPr txBox="1"/>
          <p:nvPr/>
        </p:nvSpPr>
        <p:spPr>
          <a:xfrm>
            <a:off x="0" y="0"/>
            <a:ext cx="9144000" cy="623400"/>
          </a:xfrm>
          <a:prstGeom prst="rect">
            <a:avLst/>
          </a:prstGeom>
          <a:solidFill>
            <a:srgbClr val="6B2686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Ballston Spa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cxnSp>
        <p:nvCxnSpPr>
          <p:cNvPr id="96" name="Google Shape;96;p18"/>
          <p:cNvCxnSpPr/>
          <p:nvPr/>
        </p:nvCxnSpPr>
        <p:spPr>
          <a:xfrm>
            <a:off x="2229010" y="463640"/>
            <a:ext cx="6858000" cy="0"/>
          </a:xfrm>
          <a:prstGeom prst="straightConnector1">
            <a:avLst/>
          </a:prstGeom>
          <a:noFill/>
          <a:ln w="28575" cap="flat" cmpd="sng">
            <a:solidFill>
              <a:srgbClr val="FFDE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7" name="Google Shape;97;p18"/>
          <p:cNvCxnSpPr/>
          <p:nvPr/>
        </p:nvCxnSpPr>
        <p:spPr>
          <a:xfrm>
            <a:off x="86288" y="463640"/>
            <a:ext cx="2091600" cy="0"/>
          </a:xfrm>
          <a:prstGeom prst="straightConnector1">
            <a:avLst/>
          </a:prstGeom>
          <a:noFill/>
          <a:ln w="28575" cap="flat" cmpd="sng">
            <a:solidFill>
              <a:srgbClr val="FFDE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8" name="Google Shape;98;p18"/>
          <p:cNvSpPr txBox="1"/>
          <p:nvPr/>
        </p:nvSpPr>
        <p:spPr>
          <a:xfrm>
            <a:off x="6970690" y="165532"/>
            <a:ext cx="21732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CENTRAL SCHOOL DISTRICT</a:t>
            </a:r>
            <a:endParaRPr sz="1100"/>
          </a:p>
        </p:txBody>
      </p:sp>
      <p:pic>
        <p:nvPicPr>
          <p:cNvPr id="99" name="Google Shape;99;p18" descr="A black and white image of a dog&#10;&#10;Description automatically generated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6272833" y="2234491"/>
            <a:ext cx="2681477" cy="2743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72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– option 2">
  <p:cSld name="Cover slide – option 2">
    <p:bg>
      <p:bgPr>
        <a:gradFill>
          <a:gsLst>
            <a:gs pos="0">
              <a:schemeClr val="lt1"/>
            </a:gs>
            <a:gs pos="37000">
              <a:schemeClr val="lt1"/>
            </a:gs>
            <a:gs pos="93000">
              <a:srgbClr val="909090"/>
            </a:gs>
            <a:gs pos="100000">
              <a:srgbClr val="90909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9" descr="A black and white image of a dog&#10;&#10;Description automatically generated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6473246" y="193813"/>
            <a:ext cx="2537716" cy="259639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9"/>
          <p:cNvSpPr/>
          <p:nvPr/>
        </p:nvSpPr>
        <p:spPr>
          <a:xfrm>
            <a:off x="0" y="2894081"/>
            <a:ext cx="9144000" cy="2249400"/>
          </a:xfrm>
          <a:prstGeom prst="rect">
            <a:avLst/>
          </a:prstGeom>
          <a:solidFill>
            <a:srgbClr val="6B268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9"/>
          <p:cNvSpPr/>
          <p:nvPr/>
        </p:nvSpPr>
        <p:spPr>
          <a:xfrm>
            <a:off x="0" y="0"/>
            <a:ext cx="9144000" cy="57000"/>
          </a:xfrm>
          <a:prstGeom prst="rect">
            <a:avLst/>
          </a:prstGeom>
          <a:solidFill>
            <a:srgbClr val="FFDE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9"/>
          <p:cNvSpPr/>
          <p:nvPr/>
        </p:nvSpPr>
        <p:spPr>
          <a:xfrm>
            <a:off x="0" y="0"/>
            <a:ext cx="2667000" cy="57000"/>
          </a:xfrm>
          <a:prstGeom prst="rect">
            <a:avLst/>
          </a:prstGeom>
          <a:solidFill>
            <a:srgbClr val="6B268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9"/>
          <p:cNvSpPr txBox="1">
            <a:spLocks noGrp="1"/>
          </p:cNvSpPr>
          <p:nvPr>
            <p:ph type="subTitle" idx="1"/>
          </p:nvPr>
        </p:nvSpPr>
        <p:spPr>
          <a:xfrm>
            <a:off x="1143001" y="3612975"/>
            <a:ext cx="3657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DE00"/>
              </a:buClr>
              <a:buSzPts val="1500"/>
              <a:buNone/>
              <a:defRPr sz="1500">
                <a:solidFill>
                  <a:srgbClr val="FFDE00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A90"/>
              </a:buClr>
              <a:buSzPts val="1800"/>
              <a:buNone/>
              <a:defRPr>
                <a:solidFill>
                  <a:srgbClr val="888A90"/>
                </a:solidFill>
              </a:defRPr>
            </a:lvl2pPr>
            <a:lvl3pPr lvl="2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A90"/>
              </a:buClr>
              <a:buSzPts val="1500"/>
              <a:buNone/>
              <a:defRPr>
                <a:solidFill>
                  <a:srgbClr val="888A90"/>
                </a:solidFill>
              </a:defRPr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0"/>
              </a:buClr>
              <a:buSzPts val="1400"/>
              <a:buNone/>
              <a:defRPr>
                <a:solidFill>
                  <a:srgbClr val="888A90"/>
                </a:solidFill>
              </a:defRPr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0"/>
              </a:buClr>
              <a:buSzPts val="1200"/>
              <a:buNone/>
              <a:defRPr>
                <a:solidFill>
                  <a:srgbClr val="888A90"/>
                </a:solidFill>
              </a:defRPr>
            </a:lvl5pPr>
            <a:lvl6pPr lvl="5" algn="ctr" rtl="0">
              <a:spcBef>
                <a:spcPts val="300"/>
              </a:spcBef>
              <a:spcAft>
                <a:spcPts val="0"/>
              </a:spcAft>
              <a:buClr>
                <a:srgbClr val="888A90"/>
              </a:buClr>
              <a:buSzPts val="1500"/>
              <a:buNone/>
              <a:defRPr>
                <a:solidFill>
                  <a:srgbClr val="888A90"/>
                </a:solidFill>
              </a:defRPr>
            </a:lvl6pPr>
            <a:lvl7pPr lvl="6" algn="ctr" rtl="0">
              <a:spcBef>
                <a:spcPts val="300"/>
              </a:spcBef>
              <a:spcAft>
                <a:spcPts val="0"/>
              </a:spcAft>
              <a:buClr>
                <a:srgbClr val="888A90"/>
              </a:buClr>
              <a:buSzPts val="1500"/>
              <a:buNone/>
              <a:defRPr>
                <a:solidFill>
                  <a:srgbClr val="888A90"/>
                </a:solidFill>
              </a:defRPr>
            </a:lvl7pPr>
            <a:lvl8pPr lvl="7" algn="ctr" rtl="0">
              <a:spcBef>
                <a:spcPts val="300"/>
              </a:spcBef>
              <a:spcAft>
                <a:spcPts val="0"/>
              </a:spcAft>
              <a:buClr>
                <a:srgbClr val="888A90"/>
              </a:buClr>
              <a:buSzPts val="1500"/>
              <a:buNone/>
              <a:defRPr>
                <a:solidFill>
                  <a:srgbClr val="888A90"/>
                </a:solidFill>
              </a:defRPr>
            </a:lvl8pPr>
            <a:lvl9pPr lvl="8" algn="ctr" rtl="0">
              <a:spcBef>
                <a:spcPts val="300"/>
              </a:spcBef>
              <a:spcAft>
                <a:spcPts val="0"/>
              </a:spcAft>
              <a:buClr>
                <a:srgbClr val="888A90"/>
              </a:buClr>
              <a:buSzPts val="1500"/>
              <a:buNone/>
              <a:defRPr>
                <a:solidFill>
                  <a:srgbClr val="888A90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2"/>
          </p:nvPr>
        </p:nvSpPr>
        <p:spPr>
          <a:xfrm>
            <a:off x="1143003" y="3133592"/>
            <a:ext cx="51297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DE00"/>
              </a:buClr>
              <a:buSzPts val="2700"/>
              <a:buNone/>
              <a:defRPr sz="2700">
                <a:solidFill>
                  <a:srgbClr val="FFDE00"/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5pPr>
            <a:lvl6pPr marL="274320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dt" idx="10"/>
          </p:nvPr>
        </p:nvSpPr>
        <p:spPr>
          <a:xfrm>
            <a:off x="7946003" y="4760601"/>
            <a:ext cx="832200" cy="1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19"/>
          <p:cNvSpPr txBox="1"/>
          <p:nvPr/>
        </p:nvSpPr>
        <p:spPr>
          <a:xfrm>
            <a:off x="8778271" y="4763932"/>
            <a:ext cx="365700" cy="128700"/>
          </a:xfrm>
          <a:prstGeom prst="rect">
            <a:avLst/>
          </a:prstGeom>
          <a:solidFill>
            <a:srgbClr val="FFDE00"/>
          </a:solidFill>
          <a:ln>
            <a:noFill/>
          </a:ln>
        </p:spPr>
        <p:txBody>
          <a:bodyPr spcFirstLastPara="1" wrap="square" lIns="34275" tIns="0" rIns="6857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9"/>
          <p:cNvSpPr txBox="1">
            <a:spLocks noGrp="1"/>
          </p:cNvSpPr>
          <p:nvPr>
            <p:ph type="ctrTitle"/>
          </p:nvPr>
        </p:nvSpPr>
        <p:spPr>
          <a:xfrm>
            <a:off x="1143000" y="702275"/>
            <a:ext cx="7045200" cy="14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B2686"/>
              </a:buClr>
              <a:buSzPts val="5000"/>
              <a:buFont typeface="Bebas Neue"/>
              <a:buNone/>
              <a:defRPr sz="5000">
                <a:solidFill>
                  <a:srgbClr val="6B268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9"/>
          <p:cNvSpPr txBox="1"/>
          <p:nvPr/>
        </p:nvSpPr>
        <p:spPr>
          <a:xfrm>
            <a:off x="0" y="4493837"/>
            <a:ext cx="7742100" cy="654000"/>
          </a:xfrm>
          <a:prstGeom prst="rect">
            <a:avLst/>
          </a:prstGeom>
          <a:solidFill>
            <a:srgbClr val="6B2686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Ballston Spa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CENTRAL SCHOOL DISTRICT</a:t>
            </a:r>
            <a:endParaRPr sz="1100"/>
          </a:p>
        </p:txBody>
      </p:sp>
      <p:cxnSp>
        <p:nvCxnSpPr>
          <p:cNvPr id="111" name="Google Shape;111;p19"/>
          <p:cNvCxnSpPr/>
          <p:nvPr/>
        </p:nvCxnSpPr>
        <p:spPr>
          <a:xfrm>
            <a:off x="53125" y="4860886"/>
            <a:ext cx="7664700" cy="0"/>
          </a:xfrm>
          <a:prstGeom prst="straightConnector1">
            <a:avLst/>
          </a:prstGeom>
          <a:noFill/>
          <a:ln w="19050" cap="flat" cmpd="sng">
            <a:solidFill>
              <a:srgbClr val="FFDE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72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– option 3">
  <p:cSld name="Cover slide – option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/>
          <p:nvPr/>
        </p:nvSpPr>
        <p:spPr>
          <a:xfrm>
            <a:off x="0" y="3612976"/>
            <a:ext cx="9144000" cy="1530600"/>
          </a:xfrm>
          <a:prstGeom prst="rect">
            <a:avLst/>
          </a:prstGeom>
          <a:solidFill>
            <a:srgbClr val="6B268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0"/>
          <p:cNvSpPr/>
          <p:nvPr/>
        </p:nvSpPr>
        <p:spPr>
          <a:xfrm>
            <a:off x="0" y="0"/>
            <a:ext cx="9144000" cy="57000"/>
          </a:xfrm>
          <a:prstGeom prst="rect">
            <a:avLst/>
          </a:prstGeom>
          <a:solidFill>
            <a:srgbClr val="FFDE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0"/>
          <p:cNvSpPr/>
          <p:nvPr/>
        </p:nvSpPr>
        <p:spPr>
          <a:xfrm>
            <a:off x="0" y="0"/>
            <a:ext cx="2667000" cy="57000"/>
          </a:xfrm>
          <a:prstGeom prst="rect">
            <a:avLst/>
          </a:prstGeom>
          <a:solidFill>
            <a:srgbClr val="6B268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0"/>
          <p:cNvSpPr txBox="1">
            <a:spLocks noGrp="1"/>
          </p:cNvSpPr>
          <p:nvPr>
            <p:ph type="subTitle" idx="1"/>
          </p:nvPr>
        </p:nvSpPr>
        <p:spPr>
          <a:xfrm>
            <a:off x="1143001" y="3740136"/>
            <a:ext cx="6858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DE00"/>
              </a:buClr>
              <a:buSzPts val="1500"/>
              <a:buNone/>
              <a:defRPr sz="1500">
                <a:solidFill>
                  <a:srgbClr val="FFDE00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A90"/>
              </a:buClr>
              <a:buSzPts val="1800"/>
              <a:buNone/>
              <a:defRPr>
                <a:solidFill>
                  <a:srgbClr val="888A90"/>
                </a:solidFill>
              </a:defRPr>
            </a:lvl2pPr>
            <a:lvl3pPr lvl="2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A90"/>
              </a:buClr>
              <a:buSzPts val="1500"/>
              <a:buNone/>
              <a:defRPr>
                <a:solidFill>
                  <a:srgbClr val="888A90"/>
                </a:solidFill>
              </a:defRPr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0"/>
              </a:buClr>
              <a:buSzPts val="1400"/>
              <a:buNone/>
              <a:defRPr>
                <a:solidFill>
                  <a:srgbClr val="888A90"/>
                </a:solidFill>
              </a:defRPr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0"/>
              </a:buClr>
              <a:buSzPts val="1200"/>
              <a:buNone/>
              <a:defRPr>
                <a:solidFill>
                  <a:srgbClr val="888A90"/>
                </a:solidFill>
              </a:defRPr>
            </a:lvl5pPr>
            <a:lvl6pPr lvl="5" algn="ctr" rtl="0">
              <a:spcBef>
                <a:spcPts val="300"/>
              </a:spcBef>
              <a:spcAft>
                <a:spcPts val="0"/>
              </a:spcAft>
              <a:buClr>
                <a:srgbClr val="888A90"/>
              </a:buClr>
              <a:buSzPts val="1500"/>
              <a:buNone/>
              <a:defRPr>
                <a:solidFill>
                  <a:srgbClr val="888A90"/>
                </a:solidFill>
              </a:defRPr>
            </a:lvl6pPr>
            <a:lvl7pPr lvl="6" algn="ctr" rtl="0">
              <a:spcBef>
                <a:spcPts val="300"/>
              </a:spcBef>
              <a:spcAft>
                <a:spcPts val="0"/>
              </a:spcAft>
              <a:buClr>
                <a:srgbClr val="888A90"/>
              </a:buClr>
              <a:buSzPts val="1500"/>
              <a:buNone/>
              <a:defRPr>
                <a:solidFill>
                  <a:srgbClr val="888A90"/>
                </a:solidFill>
              </a:defRPr>
            </a:lvl7pPr>
            <a:lvl8pPr lvl="7" algn="ctr" rtl="0">
              <a:spcBef>
                <a:spcPts val="300"/>
              </a:spcBef>
              <a:spcAft>
                <a:spcPts val="0"/>
              </a:spcAft>
              <a:buClr>
                <a:srgbClr val="888A90"/>
              </a:buClr>
              <a:buSzPts val="1500"/>
              <a:buNone/>
              <a:defRPr>
                <a:solidFill>
                  <a:srgbClr val="888A90"/>
                </a:solidFill>
              </a:defRPr>
            </a:lvl8pPr>
            <a:lvl9pPr lvl="8" algn="ctr" rtl="0">
              <a:spcBef>
                <a:spcPts val="300"/>
              </a:spcBef>
              <a:spcAft>
                <a:spcPts val="0"/>
              </a:spcAft>
              <a:buClr>
                <a:srgbClr val="888A90"/>
              </a:buClr>
              <a:buSzPts val="1500"/>
              <a:buNone/>
              <a:defRPr>
                <a:solidFill>
                  <a:srgbClr val="888A90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2"/>
          </p:nvPr>
        </p:nvSpPr>
        <p:spPr>
          <a:xfrm>
            <a:off x="1143003" y="2246608"/>
            <a:ext cx="51297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00" b="1" i="1">
                <a:solidFill>
                  <a:schemeClr val="lt1"/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5pPr>
            <a:lvl6pPr marL="274320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ctrTitle"/>
          </p:nvPr>
        </p:nvSpPr>
        <p:spPr>
          <a:xfrm>
            <a:off x="1143000" y="702275"/>
            <a:ext cx="7045200" cy="14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Bebas Neue"/>
              <a:buNone/>
              <a:defRPr sz="50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dt" idx="10"/>
          </p:nvPr>
        </p:nvSpPr>
        <p:spPr>
          <a:xfrm>
            <a:off x="7946003" y="4763932"/>
            <a:ext cx="832200" cy="1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20"/>
          <p:cNvSpPr txBox="1"/>
          <p:nvPr/>
        </p:nvSpPr>
        <p:spPr>
          <a:xfrm>
            <a:off x="8778271" y="4763932"/>
            <a:ext cx="365700" cy="128700"/>
          </a:xfrm>
          <a:prstGeom prst="rect">
            <a:avLst/>
          </a:prstGeom>
          <a:solidFill>
            <a:srgbClr val="FFDE00"/>
          </a:solidFill>
          <a:ln>
            <a:noFill/>
          </a:ln>
        </p:spPr>
        <p:txBody>
          <a:bodyPr spcFirstLastPara="1" wrap="square" lIns="34275" tIns="0" rIns="6857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0"/>
          <p:cNvSpPr txBox="1"/>
          <p:nvPr/>
        </p:nvSpPr>
        <p:spPr>
          <a:xfrm>
            <a:off x="0" y="4493837"/>
            <a:ext cx="7742100" cy="654000"/>
          </a:xfrm>
          <a:prstGeom prst="rect">
            <a:avLst/>
          </a:prstGeom>
          <a:solidFill>
            <a:srgbClr val="6B2686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Ballston Spa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CENTRAL SCHOOL DISTRICT</a:t>
            </a:r>
            <a:endParaRPr sz="1100"/>
          </a:p>
        </p:txBody>
      </p:sp>
      <p:cxnSp>
        <p:nvCxnSpPr>
          <p:cNvPr id="122" name="Google Shape;122;p20"/>
          <p:cNvCxnSpPr/>
          <p:nvPr/>
        </p:nvCxnSpPr>
        <p:spPr>
          <a:xfrm>
            <a:off x="53125" y="4860886"/>
            <a:ext cx="7664700" cy="0"/>
          </a:xfrm>
          <a:prstGeom prst="straightConnector1">
            <a:avLst/>
          </a:prstGeom>
          <a:noFill/>
          <a:ln w="19050" cap="flat" cmpd="sng">
            <a:solidFill>
              <a:srgbClr val="FFDE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72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" type="obj">
  <p:cSld name="OBJEC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457200" y="1354683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B2686"/>
              </a:buClr>
              <a:buSzPts val="3300"/>
              <a:buFont typeface="Bebas Neue"/>
              <a:buNone/>
              <a:defRPr b="0" i="0"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>
            <a:off x="457200" y="2216462"/>
            <a:ext cx="8229600" cy="14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5pPr>
            <a:lvl6pPr marL="274320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/>
          <p:nvPr/>
        </p:nvSpPr>
        <p:spPr>
          <a:xfrm>
            <a:off x="0" y="5086350"/>
            <a:ext cx="9144000" cy="57000"/>
          </a:xfrm>
          <a:prstGeom prst="rect">
            <a:avLst/>
          </a:prstGeom>
          <a:solidFill>
            <a:srgbClr val="6B268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1"/>
          <p:cNvSpPr/>
          <p:nvPr/>
        </p:nvSpPr>
        <p:spPr>
          <a:xfrm>
            <a:off x="0" y="5086350"/>
            <a:ext cx="2667000" cy="57000"/>
          </a:xfrm>
          <a:prstGeom prst="rect">
            <a:avLst/>
          </a:prstGeom>
          <a:solidFill>
            <a:srgbClr val="FFDE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1"/>
          <p:cNvSpPr txBox="1"/>
          <p:nvPr/>
        </p:nvSpPr>
        <p:spPr>
          <a:xfrm>
            <a:off x="8778271" y="4862476"/>
            <a:ext cx="365700" cy="1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0" rIns="6857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381442" cy="5955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" name="Google Shape;130;p21"/>
          <p:cNvCxnSpPr/>
          <p:nvPr/>
        </p:nvCxnSpPr>
        <p:spPr>
          <a:xfrm>
            <a:off x="182880" y="355708"/>
            <a:ext cx="8778300" cy="0"/>
          </a:xfrm>
          <a:prstGeom prst="straightConnector1">
            <a:avLst/>
          </a:prstGeom>
          <a:noFill/>
          <a:ln w="19050" cap="flat" cmpd="sng">
            <a:solidFill>
              <a:srgbClr val="FFDE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1" name="Google Shape;13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04240" y="81388"/>
            <a:ext cx="548639" cy="548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>
            <a:spLocks noGrp="1"/>
          </p:cNvSpPr>
          <p:nvPr>
            <p:ph type="title"/>
          </p:nvPr>
        </p:nvSpPr>
        <p:spPr>
          <a:xfrm>
            <a:off x="457200" y="3383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B268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2"/>
          <p:cNvSpPr txBox="1"/>
          <p:nvPr/>
        </p:nvSpPr>
        <p:spPr>
          <a:xfrm>
            <a:off x="8778271" y="4862476"/>
            <a:ext cx="365700" cy="1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0" rIns="6857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800">
              <a:solidFill>
                <a:srgbClr val="2929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2"/>
          <p:cNvSpPr/>
          <p:nvPr/>
        </p:nvSpPr>
        <p:spPr>
          <a:xfrm>
            <a:off x="0" y="5086350"/>
            <a:ext cx="9144000" cy="57000"/>
          </a:xfrm>
          <a:prstGeom prst="rect">
            <a:avLst/>
          </a:prstGeom>
          <a:solidFill>
            <a:srgbClr val="FFDE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2"/>
          <p:cNvSpPr/>
          <p:nvPr/>
        </p:nvSpPr>
        <p:spPr>
          <a:xfrm>
            <a:off x="0" y="5086350"/>
            <a:ext cx="2667000" cy="57000"/>
          </a:xfrm>
          <a:prstGeom prst="rect">
            <a:avLst/>
          </a:prstGeom>
          <a:solidFill>
            <a:srgbClr val="6B268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2 column" type="twoObj">
  <p:cSld name="TWO_OBJECTS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>
            <a:spLocks noGrp="1"/>
          </p:cNvSpPr>
          <p:nvPr>
            <p:ph type="title"/>
          </p:nvPr>
        </p:nvSpPr>
        <p:spPr>
          <a:xfrm>
            <a:off x="457200" y="3383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B268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body" idx="1"/>
          </p:nvPr>
        </p:nvSpPr>
        <p:spPr>
          <a:xfrm>
            <a:off x="457200" y="1200156"/>
            <a:ext cx="4038600" cy="14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•"/>
              <a:defRPr sz="2100"/>
            </a:lvl1pPr>
            <a:lvl2pPr marL="914400" lvl="1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 sz="1800"/>
            </a:lvl2pPr>
            <a:lvl3pPr marL="1371600" lvl="2" indent="-3238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sz="1500"/>
            </a:lvl3pPr>
            <a:lvl4pPr marL="182880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 sz="1400"/>
            </a:lvl4pPr>
            <a:lvl5pPr marL="228600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5pPr>
            <a:lvl6pPr marL="274320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marL="320040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body" idx="2"/>
          </p:nvPr>
        </p:nvSpPr>
        <p:spPr>
          <a:xfrm>
            <a:off x="4648200" y="1200156"/>
            <a:ext cx="4038600" cy="14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•"/>
              <a:defRPr sz="2100"/>
            </a:lvl1pPr>
            <a:lvl2pPr marL="914400" lvl="1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 sz="1800"/>
            </a:lvl2pPr>
            <a:lvl3pPr marL="1371600" lvl="2" indent="-3238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sz="1500"/>
            </a:lvl3pPr>
            <a:lvl4pPr marL="182880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 sz="1400"/>
            </a:lvl4pPr>
            <a:lvl5pPr marL="228600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5pPr>
            <a:lvl6pPr marL="274320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marL="320040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141" name="Google Shape;141;p23"/>
          <p:cNvSpPr txBox="1"/>
          <p:nvPr/>
        </p:nvSpPr>
        <p:spPr>
          <a:xfrm>
            <a:off x="8778271" y="4862476"/>
            <a:ext cx="365700" cy="1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0" rIns="6857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800">
              <a:solidFill>
                <a:srgbClr val="2929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3"/>
          <p:cNvSpPr/>
          <p:nvPr/>
        </p:nvSpPr>
        <p:spPr>
          <a:xfrm>
            <a:off x="0" y="5086350"/>
            <a:ext cx="9144000" cy="57000"/>
          </a:xfrm>
          <a:prstGeom prst="rect">
            <a:avLst/>
          </a:prstGeom>
          <a:solidFill>
            <a:srgbClr val="FFDE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3"/>
          <p:cNvSpPr/>
          <p:nvPr/>
        </p:nvSpPr>
        <p:spPr>
          <a:xfrm>
            <a:off x="0" y="5086350"/>
            <a:ext cx="2667000" cy="57000"/>
          </a:xfrm>
          <a:prstGeom prst="rect">
            <a:avLst/>
          </a:prstGeom>
          <a:solidFill>
            <a:srgbClr val="6B268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2 column - header bars">
  <p:cSld name="Content - 2 column - header bars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>
            <a:spLocks noGrp="1"/>
          </p:cNvSpPr>
          <p:nvPr>
            <p:ph type="title"/>
          </p:nvPr>
        </p:nvSpPr>
        <p:spPr>
          <a:xfrm>
            <a:off x="457200" y="3383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B2686"/>
              </a:buClr>
              <a:buSzPts val="3300"/>
              <a:buFont typeface="Bebas Neue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body" idx="1"/>
          </p:nvPr>
        </p:nvSpPr>
        <p:spPr>
          <a:xfrm>
            <a:off x="457200" y="1202978"/>
            <a:ext cx="4040100" cy="432000"/>
          </a:xfrm>
          <a:prstGeom prst="rect">
            <a:avLst/>
          </a:prstGeom>
          <a:solidFill>
            <a:srgbClr val="6B2686"/>
          </a:solidFill>
          <a:ln>
            <a:noFill/>
          </a:ln>
        </p:spPr>
        <p:txBody>
          <a:bodyPr spcFirstLastPara="1" wrap="square" lIns="68575" tIns="34275" rIns="68575" bIns="68575" anchor="ctr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DE00"/>
              </a:buClr>
              <a:buSzPts val="1800"/>
              <a:buNone/>
              <a:defRPr sz="1800" b="0">
                <a:solidFill>
                  <a:srgbClr val="FFDE00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/>
            </a:lvl5pPr>
            <a:lvl6pPr marL="2743200" lvl="5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body" idx="2"/>
          </p:nvPr>
        </p:nvSpPr>
        <p:spPr>
          <a:xfrm>
            <a:off x="457200" y="1714504"/>
            <a:ext cx="4040100" cy="12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1pPr>
            <a:lvl2pPr marL="914400" lvl="1" indent="-3238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Char char="–"/>
              <a:defRPr sz="1500"/>
            </a:lvl2pPr>
            <a:lvl3pPr marL="1371600" lvl="2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3pPr>
            <a:lvl4pPr marL="1828800" lvl="3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Char char="–"/>
              <a:defRPr sz="1200"/>
            </a:lvl4pPr>
            <a:lvl5pPr marL="228600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200"/>
            </a:lvl5pPr>
            <a:lvl6pPr marL="2743200" lvl="5" indent="-3048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body" idx="3"/>
          </p:nvPr>
        </p:nvSpPr>
        <p:spPr>
          <a:xfrm>
            <a:off x="4645030" y="1714504"/>
            <a:ext cx="4041600" cy="12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1pPr>
            <a:lvl2pPr marL="914400" lvl="1" indent="-3238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Char char="–"/>
              <a:defRPr sz="1500"/>
            </a:lvl2pPr>
            <a:lvl3pPr marL="1371600" lvl="2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3pPr>
            <a:lvl4pPr marL="1828800" lvl="3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Char char="–"/>
              <a:defRPr sz="1200"/>
            </a:lvl4pPr>
            <a:lvl5pPr marL="228600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200"/>
            </a:lvl5pPr>
            <a:lvl6pPr marL="2743200" lvl="5" indent="-3048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149" name="Google Shape;149;p24"/>
          <p:cNvSpPr txBox="1">
            <a:spLocks noGrp="1"/>
          </p:cNvSpPr>
          <p:nvPr>
            <p:ph type="body" idx="4"/>
          </p:nvPr>
        </p:nvSpPr>
        <p:spPr>
          <a:xfrm>
            <a:off x="4649790" y="1202978"/>
            <a:ext cx="4040100" cy="432000"/>
          </a:xfrm>
          <a:prstGeom prst="rect">
            <a:avLst/>
          </a:prstGeom>
          <a:solidFill>
            <a:srgbClr val="6B2686"/>
          </a:solidFill>
          <a:ln>
            <a:noFill/>
          </a:ln>
        </p:spPr>
        <p:txBody>
          <a:bodyPr spcFirstLastPara="1" wrap="square" lIns="68575" tIns="34275" rIns="68575" bIns="68575" anchor="ctr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DE00"/>
              </a:buClr>
              <a:buSzPts val="1800"/>
              <a:buNone/>
              <a:defRPr sz="1800" b="0">
                <a:solidFill>
                  <a:srgbClr val="FFDE00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/>
            </a:lvl5pPr>
            <a:lvl6pPr marL="2743200" lvl="5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50" name="Google Shape;150;p24"/>
          <p:cNvSpPr txBox="1"/>
          <p:nvPr/>
        </p:nvSpPr>
        <p:spPr>
          <a:xfrm>
            <a:off x="8778271" y="4862476"/>
            <a:ext cx="365700" cy="1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0" rIns="6857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800">
              <a:solidFill>
                <a:srgbClr val="2929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4"/>
          <p:cNvSpPr/>
          <p:nvPr/>
        </p:nvSpPr>
        <p:spPr>
          <a:xfrm>
            <a:off x="0" y="5086350"/>
            <a:ext cx="9144000" cy="57000"/>
          </a:xfrm>
          <a:prstGeom prst="rect">
            <a:avLst/>
          </a:prstGeom>
          <a:solidFill>
            <a:srgbClr val="FFDE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4"/>
          <p:cNvSpPr/>
          <p:nvPr/>
        </p:nvSpPr>
        <p:spPr>
          <a:xfrm>
            <a:off x="0" y="5086350"/>
            <a:ext cx="2667000" cy="57000"/>
          </a:xfrm>
          <a:prstGeom prst="rect">
            <a:avLst/>
          </a:prstGeom>
          <a:solidFill>
            <a:srgbClr val="6B268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photo">
  <p:cSld name="content with photo">
    <p:bg>
      <p:bgPr>
        <a:solidFill>
          <a:schemeClr val="lt2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5" descr="Classroom of students raising their hands in front of a teacher"/>
          <p:cNvPicPr preferRelativeResize="0"/>
          <p:nvPr/>
        </p:nvPicPr>
        <p:blipFill rotWithShape="1">
          <a:blip r:embed="rId2">
            <a:alphaModFix/>
          </a:blip>
          <a:srcRect l="26043" r="5057"/>
          <a:stretch/>
        </p:blipFill>
        <p:spPr>
          <a:xfrm>
            <a:off x="4486882" y="112067"/>
            <a:ext cx="4657116" cy="4600762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5"/>
          <p:cNvSpPr txBox="1"/>
          <p:nvPr/>
        </p:nvSpPr>
        <p:spPr>
          <a:xfrm>
            <a:off x="8778271" y="4862322"/>
            <a:ext cx="365700" cy="128700"/>
          </a:xfrm>
          <a:prstGeom prst="rect">
            <a:avLst/>
          </a:prstGeom>
          <a:solidFill>
            <a:srgbClr val="6B2686"/>
          </a:solidFill>
          <a:ln>
            <a:noFill/>
          </a:ln>
        </p:spPr>
        <p:txBody>
          <a:bodyPr spcFirstLastPara="1" wrap="square" lIns="34275" tIns="0" rIns="6857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5"/>
          <p:cNvSpPr/>
          <p:nvPr/>
        </p:nvSpPr>
        <p:spPr>
          <a:xfrm>
            <a:off x="0" y="117735"/>
            <a:ext cx="4487100" cy="4615800"/>
          </a:xfrm>
          <a:prstGeom prst="rect">
            <a:avLst/>
          </a:prstGeom>
          <a:solidFill>
            <a:srgbClr val="6B268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5"/>
          <p:cNvSpPr/>
          <p:nvPr/>
        </p:nvSpPr>
        <p:spPr>
          <a:xfrm>
            <a:off x="0" y="-1"/>
            <a:ext cx="9144000" cy="115500"/>
          </a:xfrm>
          <a:prstGeom prst="rect">
            <a:avLst/>
          </a:prstGeom>
          <a:solidFill>
            <a:srgbClr val="3E3E3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5"/>
          <p:cNvSpPr txBox="1">
            <a:spLocks noGrp="1"/>
          </p:cNvSpPr>
          <p:nvPr>
            <p:ph type="ctrTitle"/>
          </p:nvPr>
        </p:nvSpPr>
        <p:spPr>
          <a:xfrm>
            <a:off x="276800" y="702275"/>
            <a:ext cx="3526200" cy="14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DE00"/>
              </a:buClr>
              <a:buSzPts val="3600"/>
              <a:buFont typeface="Bebas Neue"/>
              <a:buNone/>
              <a:defRPr sz="3600" b="0" i="0">
                <a:solidFill>
                  <a:srgbClr val="FFDE00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5"/>
          <p:cNvSpPr txBox="1">
            <a:spLocks noGrp="1"/>
          </p:cNvSpPr>
          <p:nvPr>
            <p:ph type="body" idx="1"/>
          </p:nvPr>
        </p:nvSpPr>
        <p:spPr>
          <a:xfrm>
            <a:off x="276799" y="2225126"/>
            <a:ext cx="38019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–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5pPr>
            <a:lvl6pPr marL="274320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5"/>
          <p:cNvSpPr txBox="1">
            <a:spLocks noGrp="1"/>
          </p:cNvSpPr>
          <p:nvPr>
            <p:ph type="body" idx="2"/>
          </p:nvPr>
        </p:nvSpPr>
        <p:spPr>
          <a:xfrm>
            <a:off x="276649" y="2900191"/>
            <a:ext cx="3526200" cy="8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/>
            </a:lvl5pPr>
            <a:lvl6pPr marL="274320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25"/>
          <p:cNvSpPr/>
          <p:nvPr/>
        </p:nvSpPr>
        <p:spPr>
          <a:xfrm>
            <a:off x="0" y="4698581"/>
            <a:ext cx="9144000" cy="40800"/>
          </a:xfrm>
          <a:prstGeom prst="rect">
            <a:avLst/>
          </a:prstGeom>
          <a:solidFill>
            <a:srgbClr val="FFDE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25" descr="A black background with a black square&#10;&#10;Description automatically generated with medium confidence"/>
          <p:cNvPicPr preferRelativeResize="0"/>
          <p:nvPr/>
        </p:nvPicPr>
        <p:blipFill rotWithShape="1">
          <a:blip r:embed="rId3">
            <a:alphaModFix amt="35000"/>
          </a:blip>
          <a:srcRect/>
          <a:stretch/>
        </p:blipFill>
        <p:spPr>
          <a:xfrm>
            <a:off x="149087" y="4776502"/>
            <a:ext cx="1342210" cy="312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sidebar box">
  <p:cSld name="Content with sidebar box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>
            <a:spLocks noGrp="1"/>
          </p:cNvSpPr>
          <p:nvPr>
            <p:ph type="body" idx="1"/>
          </p:nvPr>
        </p:nvSpPr>
        <p:spPr>
          <a:xfrm>
            <a:off x="3575050" y="342901"/>
            <a:ext cx="5111700" cy="15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Char char="–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–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sz="1500"/>
            </a:lvl5pPr>
            <a:lvl6pPr marL="274320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65" name="Google Shape;165;p26"/>
          <p:cNvSpPr txBox="1">
            <a:spLocks noGrp="1"/>
          </p:cNvSpPr>
          <p:nvPr>
            <p:ph type="body" idx="2"/>
          </p:nvPr>
        </p:nvSpPr>
        <p:spPr>
          <a:xfrm>
            <a:off x="457202" y="355319"/>
            <a:ext cx="3006900" cy="3315900"/>
          </a:xfrm>
          <a:prstGeom prst="rect">
            <a:avLst/>
          </a:prstGeom>
          <a:solidFill>
            <a:srgbClr val="6B2686"/>
          </a:solidFill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DE00"/>
              </a:buClr>
              <a:buSzPts val="1800"/>
              <a:buNone/>
              <a:defRPr sz="1800" b="0" i="0">
                <a:solidFill>
                  <a:srgbClr val="FFDE00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/>
            </a:lvl5pPr>
            <a:lvl6pPr marL="2743200" lvl="5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66" name="Google Shape;166;p26"/>
          <p:cNvSpPr txBox="1"/>
          <p:nvPr/>
        </p:nvSpPr>
        <p:spPr>
          <a:xfrm>
            <a:off x="8778271" y="4862476"/>
            <a:ext cx="365700" cy="1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0" rIns="6857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800">
              <a:solidFill>
                <a:srgbClr val="2929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6"/>
          <p:cNvSpPr/>
          <p:nvPr/>
        </p:nvSpPr>
        <p:spPr>
          <a:xfrm>
            <a:off x="0" y="5086350"/>
            <a:ext cx="9144000" cy="57000"/>
          </a:xfrm>
          <a:prstGeom prst="rect">
            <a:avLst/>
          </a:prstGeom>
          <a:solidFill>
            <a:srgbClr val="FFDE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6"/>
          <p:cNvSpPr/>
          <p:nvPr/>
        </p:nvSpPr>
        <p:spPr>
          <a:xfrm>
            <a:off x="0" y="5086350"/>
            <a:ext cx="2667000" cy="57000"/>
          </a:xfrm>
          <a:prstGeom prst="rect">
            <a:avLst/>
          </a:prstGeom>
          <a:solidFill>
            <a:srgbClr val="6B268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sidebar box">
  <p:cSld name="Picture with sidebar box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>
            <a:spLocks noGrp="1"/>
          </p:cNvSpPr>
          <p:nvPr>
            <p:ph type="pic" idx="2"/>
          </p:nvPr>
        </p:nvSpPr>
        <p:spPr>
          <a:xfrm>
            <a:off x="457200" y="342902"/>
            <a:ext cx="5486400" cy="664800"/>
          </a:xfrm>
          <a:prstGeom prst="rect">
            <a:avLst/>
          </a:prstGeom>
          <a:noFill/>
          <a:ln>
            <a:noFill/>
          </a:ln>
        </p:spPr>
      </p:sp>
      <p:sp>
        <p:nvSpPr>
          <p:cNvPr id="171" name="Google Shape;171;p27"/>
          <p:cNvSpPr txBox="1">
            <a:spLocks noGrp="1"/>
          </p:cNvSpPr>
          <p:nvPr>
            <p:ph type="body" idx="1"/>
          </p:nvPr>
        </p:nvSpPr>
        <p:spPr>
          <a:xfrm>
            <a:off x="5943600" y="343040"/>
            <a:ext cx="2733900" cy="3086100"/>
          </a:xfrm>
          <a:prstGeom prst="rect">
            <a:avLst/>
          </a:prstGeom>
          <a:solidFill>
            <a:srgbClr val="FFDE00"/>
          </a:solidFill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B2686"/>
              </a:buClr>
              <a:buSzPts val="1800"/>
              <a:buNone/>
              <a:defRPr sz="1800" b="0" i="0">
                <a:solidFill>
                  <a:srgbClr val="6B2686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/>
            </a:lvl5pPr>
            <a:lvl6pPr marL="2743200" lvl="5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72" name="Google Shape;172;p27"/>
          <p:cNvSpPr txBox="1"/>
          <p:nvPr/>
        </p:nvSpPr>
        <p:spPr>
          <a:xfrm>
            <a:off x="8778271" y="4862476"/>
            <a:ext cx="365700" cy="1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0" rIns="6857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800">
              <a:solidFill>
                <a:srgbClr val="2929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7"/>
          <p:cNvSpPr/>
          <p:nvPr/>
        </p:nvSpPr>
        <p:spPr>
          <a:xfrm>
            <a:off x="0" y="5086350"/>
            <a:ext cx="9144000" cy="57000"/>
          </a:xfrm>
          <a:prstGeom prst="rect">
            <a:avLst/>
          </a:prstGeom>
          <a:solidFill>
            <a:srgbClr val="FFDE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7"/>
          <p:cNvSpPr/>
          <p:nvPr/>
        </p:nvSpPr>
        <p:spPr>
          <a:xfrm>
            <a:off x="0" y="5086350"/>
            <a:ext cx="2667000" cy="57000"/>
          </a:xfrm>
          <a:prstGeom prst="rect">
            <a:avLst/>
          </a:prstGeom>
          <a:solidFill>
            <a:srgbClr val="6B268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1">
  <p:cSld name="Section Divider 1">
    <p:bg>
      <p:bgPr>
        <a:solidFill>
          <a:srgbClr val="6B2686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>
            <a:spLocks noGrp="1"/>
          </p:cNvSpPr>
          <p:nvPr>
            <p:ph type="title"/>
          </p:nvPr>
        </p:nvSpPr>
        <p:spPr>
          <a:xfrm>
            <a:off x="457200" y="1560081"/>
            <a:ext cx="50292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DE00"/>
              </a:buClr>
              <a:buSzPts val="4100"/>
              <a:buFont typeface="Bebas Neue"/>
              <a:buNone/>
              <a:defRPr sz="4100" b="0" cap="none">
                <a:solidFill>
                  <a:srgbClr val="FFDE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8"/>
          <p:cNvSpPr txBox="1"/>
          <p:nvPr/>
        </p:nvSpPr>
        <p:spPr>
          <a:xfrm>
            <a:off x="8778271" y="4862322"/>
            <a:ext cx="365700" cy="128700"/>
          </a:xfrm>
          <a:prstGeom prst="rect">
            <a:avLst/>
          </a:prstGeom>
          <a:solidFill>
            <a:srgbClr val="FFDE00"/>
          </a:solidFill>
          <a:ln>
            <a:noFill/>
          </a:ln>
        </p:spPr>
        <p:txBody>
          <a:bodyPr spcFirstLastPara="1" wrap="square" lIns="34275" tIns="0" rIns="6857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8"/>
          <p:cNvSpPr/>
          <p:nvPr/>
        </p:nvSpPr>
        <p:spPr>
          <a:xfrm>
            <a:off x="0" y="4698581"/>
            <a:ext cx="9144000" cy="40800"/>
          </a:xfrm>
          <a:prstGeom prst="rect">
            <a:avLst/>
          </a:prstGeom>
          <a:solidFill>
            <a:srgbClr val="FFDE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28" descr="A purple dog with a collar&#10;&#10;Description automatically generated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6279658" y="1832012"/>
            <a:ext cx="2681477" cy="2743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8" descr="A black background with a black square&#10;&#10;Description automatically generated with medium confidence"/>
          <p:cNvPicPr preferRelativeResize="0"/>
          <p:nvPr/>
        </p:nvPicPr>
        <p:blipFill rotWithShape="1">
          <a:blip r:embed="rId3">
            <a:alphaModFix amt="35000"/>
          </a:blip>
          <a:srcRect/>
          <a:stretch/>
        </p:blipFill>
        <p:spPr>
          <a:xfrm>
            <a:off x="149087" y="4776502"/>
            <a:ext cx="1342210" cy="312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2">
  <p:cSld name="Section Divider 2">
    <p:bg>
      <p:bgPr>
        <a:solidFill>
          <a:srgbClr val="FFDE00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>
            <a:spLocks noGrp="1"/>
          </p:cNvSpPr>
          <p:nvPr>
            <p:ph type="title"/>
          </p:nvPr>
        </p:nvSpPr>
        <p:spPr>
          <a:xfrm>
            <a:off x="457200" y="1560081"/>
            <a:ext cx="50292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B2686"/>
              </a:buClr>
              <a:buSzPts val="4100"/>
              <a:buFont typeface="Bebas Neue"/>
              <a:buNone/>
              <a:defRPr sz="4100" b="0" cap="none">
                <a:solidFill>
                  <a:srgbClr val="6B268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9"/>
          <p:cNvSpPr txBox="1"/>
          <p:nvPr/>
        </p:nvSpPr>
        <p:spPr>
          <a:xfrm>
            <a:off x="8778271" y="4862322"/>
            <a:ext cx="365700" cy="128700"/>
          </a:xfrm>
          <a:prstGeom prst="rect">
            <a:avLst/>
          </a:prstGeom>
          <a:solidFill>
            <a:srgbClr val="6B2686"/>
          </a:solidFill>
          <a:ln>
            <a:noFill/>
          </a:ln>
        </p:spPr>
        <p:txBody>
          <a:bodyPr spcFirstLastPara="1" wrap="square" lIns="34275" tIns="0" rIns="6857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9"/>
          <p:cNvSpPr/>
          <p:nvPr/>
        </p:nvSpPr>
        <p:spPr>
          <a:xfrm>
            <a:off x="0" y="4698581"/>
            <a:ext cx="9144000" cy="40800"/>
          </a:xfrm>
          <a:prstGeom prst="rect">
            <a:avLst/>
          </a:prstGeom>
          <a:solidFill>
            <a:srgbClr val="6B268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29" descr="A yellow dog with a yellow collar&#10;&#10;Description automatically generated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6279658" y="1832012"/>
            <a:ext cx="2681477" cy="2743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9" descr="A black background with a black square&#10;&#10;Description automatically generated with medium confidence"/>
          <p:cNvPicPr preferRelativeResize="0"/>
          <p:nvPr/>
        </p:nvPicPr>
        <p:blipFill rotWithShape="1">
          <a:blip r:embed="rId3">
            <a:alphaModFix amt="35000"/>
          </a:blip>
          <a:srcRect/>
          <a:stretch/>
        </p:blipFill>
        <p:spPr>
          <a:xfrm>
            <a:off x="149087" y="4776502"/>
            <a:ext cx="1342210" cy="312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3">
  <p:cSld name="Section Divider 3">
    <p:bg>
      <p:bgPr>
        <a:solidFill>
          <a:srgbClr val="979797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>
            <a:spLocks noGrp="1"/>
          </p:cNvSpPr>
          <p:nvPr>
            <p:ph type="title"/>
          </p:nvPr>
        </p:nvSpPr>
        <p:spPr>
          <a:xfrm>
            <a:off x="457200" y="1560081"/>
            <a:ext cx="50292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B2686"/>
              </a:buClr>
              <a:buSzPts val="4100"/>
              <a:buFont typeface="Bebas Neue"/>
              <a:buNone/>
              <a:defRPr sz="4100" b="0" cap="none">
                <a:solidFill>
                  <a:srgbClr val="6B268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30"/>
          <p:cNvSpPr txBox="1"/>
          <p:nvPr/>
        </p:nvSpPr>
        <p:spPr>
          <a:xfrm>
            <a:off x="8778271" y="4862322"/>
            <a:ext cx="365700" cy="128700"/>
          </a:xfrm>
          <a:prstGeom prst="rect">
            <a:avLst/>
          </a:prstGeom>
          <a:solidFill>
            <a:srgbClr val="6B2686"/>
          </a:solidFill>
          <a:ln>
            <a:noFill/>
          </a:ln>
        </p:spPr>
        <p:txBody>
          <a:bodyPr spcFirstLastPara="1" wrap="square" lIns="34275" tIns="0" rIns="6857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30"/>
          <p:cNvSpPr/>
          <p:nvPr/>
        </p:nvSpPr>
        <p:spPr>
          <a:xfrm>
            <a:off x="0" y="4698581"/>
            <a:ext cx="9144000" cy="40800"/>
          </a:xfrm>
          <a:prstGeom prst="rect">
            <a:avLst/>
          </a:prstGeom>
          <a:solidFill>
            <a:srgbClr val="6B268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30" descr="A black and white image of a dog&#10;&#10;Description automatically generated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6279658" y="1832012"/>
            <a:ext cx="2681477" cy="2743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0" descr="A black background with a black square&#10;&#10;Description automatically generated with medium confidence"/>
          <p:cNvPicPr preferRelativeResize="0"/>
          <p:nvPr/>
        </p:nvPicPr>
        <p:blipFill rotWithShape="1">
          <a:blip r:embed="rId3">
            <a:alphaModFix amt="35000"/>
          </a:blip>
          <a:srcRect/>
          <a:stretch/>
        </p:blipFill>
        <p:spPr>
          <a:xfrm>
            <a:off x="149087" y="4776502"/>
            <a:ext cx="1342210" cy="312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id purple">
  <p:cSld name="solid purple">
    <p:bg>
      <p:bgPr>
        <a:solidFill>
          <a:srgbClr val="6B2686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>
            <a:spLocks noGrp="1"/>
          </p:cNvSpPr>
          <p:nvPr>
            <p:ph type="title"/>
          </p:nvPr>
        </p:nvSpPr>
        <p:spPr>
          <a:xfrm>
            <a:off x="457200" y="1560081"/>
            <a:ext cx="50292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DE00"/>
              </a:buClr>
              <a:buSzPts val="4100"/>
              <a:buFont typeface="Bebas Neue"/>
              <a:buNone/>
              <a:defRPr sz="4100" b="0" cap="none">
                <a:solidFill>
                  <a:srgbClr val="FFDE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31"/>
          <p:cNvSpPr txBox="1"/>
          <p:nvPr/>
        </p:nvSpPr>
        <p:spPr>
          <a:xfrm>
            <a:off x="8778271" y="4862322"/>
            <a:ext cx="365700" cy="128700"/>
          </a:xfrm>
          <a:prstGeom prst="rect">
            <a:avLst/>
          </a:prstGeom>
          <a:solidFill>
            <a:srgbClr val="FFDE00"/>
          </a:solidFill>
          <a:ln>
            <a:noFill/>
          </a:ln>
        </p:spPr>
        <p:txBody>
          <a:bodyPr spcFirstLastPara="1" wrap="square" lIns="34275" tIns="0" rIns="6857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31"/>
          <p:cNvSpPr/>
          <p:nvPr/>
        </p:nvSpPr>
        <p:spPr>
          <a:xfrm>
            <a:off x="0" y="4698581"/>
            <a:ext cx="9144000" cy="40800"/>
          </a:xfrm>
          <a:prstGeom prst="rect">
            <a:avLst/>
          </a:prstGeom>
          <a:solidFill>
            <a:srgbClr val="FFDE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31" descr="A black background with a black square&#10;&#10;Description automatically generated with medium confidence"/>
          <p:cNvPicPr preferRelativeResize="0"/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149087" y="4776502"/>
            <a:ext cx="1342210" cy="312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photo - withbox">
  <p:cSld name="Full photo - withbox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2"/>
          <p:cNvSpPr txBox="1">
            <a:spLocks noGrp="1"/>
          </p:cNvSpPr>
          <p:nvPr>
            <p:ph type="body" idx="1"/>
          </p:nvPr>
        </p:nvSpPr>
        <p:spPr>
          <a:xfrm>
            <a:off x="1001041" y="1117370"/>
            <a:ext cx="4116300" cy="1683600"/>
          </a:xfrm>
          <a:prstGeom prst="rect">
            <a:avLst/>
          </a:prstGeom>
          <a:solidFill>
            <a:srgbClr val="6B2686"/>
          </a:solidFill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DE00"/>
              </a:buClr>
              <a:buSzPts val="2400"/>
              <a:buFont typeface="Arial"/>
              <a:buNone/>
              <a:defRPr sz="2400" b="0">
                <a:solidFill>
                  <a:srgbClr val="FFDE00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/>
            </a:lvl5pPr>
            <a:lvl6pPr marL="2743200" lvl="5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00" name="Google Shape;200;p32"/>
          <p:cNvSpPr txBox="1"/>
          <p:nvPr/>
        </p:nvSpPr>
        <p:spPr>
          <a:xfrm>
            <a:off x="8778271" y="4862322"/>
            <a:ext cx="365700" cy="128700"/>
          </a:xfrm>
          <a:prstGeom prst="rect">
            <a:avLst/>
          </a:prstGeom>
          <a:solidFill>
            <a:srgbClr val="6B2686"/>
          </a:solidFill>
          <a:ln>
            <a:noFill/>
          </a:ln>
        </p:spPr>
        <p:txBody>
          <a:bodyPr spcFirstLastPara="1" wrap="square" lIns="34275" tIns="0" rIns="6857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32"/>
          <p:cNvSpPr/>
          <p:nvPr/>
        </p:nvSpPr>
        <p:spPr>
          <a:xfrm>
            <a:off x="0" y="5086350"/>
            <a:ext cx="9144000" cy="57000"/>
          </a:xfrm>
          <a:prstGeom prst="rect">
            <a:avLst/>
          </a:prstGeom>
          <a:solidFill>
            <a:srgbClr val="FFDE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32"/>
          <p:cNvSpPr/>
          <p:nvPr/>
        </p:nvSpPr>
        <p:spPr>
          <a:xfrm>
            <a:off x="0" y="5086350"/>
            <a:ext cx="2667000" cy="57000"/>
          </a:xfrm>
          <a:prstGeom prst="rect">
            <a:avLst/>
          </a:prstGeom>
          <a:solidFill>
            <a:srgbClr val="6B268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32" descr="Open quotation mark with solid fill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6078" y="222472"/>
            <a:ext cx="926794" cy="926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2" descr="Open quotation mark with solid fill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4954835" y="2848619"/>
            <a:ext cx="926794" cy="926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2" descr="A black and white image of a dog&#10;&#10;Description automatically generated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6279658" y="222473"/>
            <a:ext cx="2681477" cy="2743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photo - with box 2">
  <p:cSld name="Full photo - with box 2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3"/>
          <p:cNvSpPr txBox="1"/>
          <p:nvPr/>
        </p:nvSpPr>
        <p:spPr>
          <a:xfrm>
            <a:off x="8778271" y="4862476"/>
            <a:ext cx="365700" cy="128700"/>
          </a:xfrm>
          <a:prstGeom prst="rect">
            <a:avLst/>
          </a:prstGeom>
          <a:solidFill>
            <a:srgbClr val="6B2686"/>
          </a:solidFill>
          <a:ln>
            <a:noFill/>
          </a:ln>
        </p:spPr>
        <p:txBody>
          <a:bodyPr spcFirstLastPara="1" wrap="square" lIns="34275" tIns="0" rIns="6857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33"/>
          <p:cNvSpPr/>
          <p:nvPr/>
        </p:nvSpPr>
        <p:spPr>
          <a:xfrm>
            <a:off x="0" y="5086350"/>
            <a:ext cx="9144000" cy="57000"/>
          </a:xfrm>
          <a:prstGeom prst="rect">
            <a:avLst/>
          </a:prstGeom>
          <a:solidFill>
            <a:srgbClr val="FFDE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33"/>
          <p:cNvSpPr/>
          <p:nvPr/>
        </p:nvSpPr>
        <p:spPr>
          <a:xfrm>
            <a:off x="0" y="5086350"/>
            <a:ext cx="2667000" cy="57000"/>
          </a:xfrm>
          <a:prstGeom prst="rect">
            <a:avLst/>
          </a:prstGeom>
          <a:solidFill>
            <a:srgbClr val="6B268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33"/>
          <p:cNvSpPr txBox="1">
            <a:spLocks noGrp="1"/>
          </p:cNvSpPr>
          <p:nvPr>
            <p:ph type="body" idx="1"/>
          </p:nvPr>
        </p:nvSpPr>
        <p:spPr>
          <a:xfrm>
            <a:off x="3897683" y="1903497"/>
            <a:ext cx="4116300" cy="1683600"/>
          </a:xfrm>
          <a:prstGeom prst="rect">
            <a:avLst/>
          </a:prstGeom>
          <a:solidFill>
            <a:srgbClr val="6B2686"/>
          </a:solidFill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DE00"/>
              </a:buClr>
              <a:buSzPts val="2400"/>
              <a:buFont typeface="Arial"/>
              <a:buNone/>
              <a:defRPr sz="2400" b="0">
                <a:solidFill>
                  <a:srgbClr val="FFDE00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/>
            </a:lvl5pPr>
            <a:lvl6pPr marL="2743200" lvl="5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pic>
        <p:nvPicPr>
          <p:cNvPr id="211" name="Google Shape;211;p33" descr="Open quotation mark with solid fill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92719" y="1008600"/>
            <a:ext cx="926794" cy="926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3" descr="Open quotation mark with solid fill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7851477" y="3634746"/>
            <a:ext cx="926794" cy="926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3" descr="A black and white image of a dog&#10;&#10;Description automatically generated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158760" y="167347"/>
            <a:ext cx="2681477" cy="2743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88">
          <p15:clr>
            <a:srgbClr val="FBAE40"/>
          </p15:clr>
        </p15:guide>
        <p15:guide id="4" orient="horz" pos="21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Blank">
  <p:cSld name="Content - Blank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4"/>
          <p:cNvSpPr txBox="1"/>
          <p:nvPr/>
        </p:nvSpPr>
        <p:spPr>
          <a:xfrm>
            <a:off x="8778271" y="4862476"/>
            <a:ext cx="365700" cy="1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0" rIns="6857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800">
              <a:solidFill>
                <a:srgbClr val="2929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34"/>
          <p:cNvSpPr/>
          <p:nvPr/>
        </p:nvSpPr>
        <p:spPr>
          <a:xfrm>
            <a:off x="0" y="5086350"/>
            <a:ext cx="9144000" cy="57000"/>
          </a:xfrm>
          <a:prstGeom prst="rect">
            <a:avLst/>
          </a:prstGeom>
          <a:solidFill>
            <a:srgbClr val="FFDE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34"/>
          <p:cNvSpPr/>
          <p:nvPr/>
        </p:nvSpPr>
        <p:spPr>
          <a:xfrm>
            <a:off x="0" y="5086350"/>
            <a:ext cx="2667000" cy="57000"/>
          </a:xfrm>
          <a:prstGeom prst="rect">
            <a:avLst/>
          </a:prstGeom>
          <a:solidFill>
            <a:srgbClr val="6B268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457200" y="3383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B2686"/>
              </a:buClr>
              <a:buSzPts val="3300"/>
              <a:buFont typeface="Bebas Neue"/>
              <a:buNone/>
              <a:defRPr sz="3300" b="1" i="0" u="none" strike="noStrike" cap="none">
                <a:solidFill>
                  <a:srgbClr val="6B2686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457200" y="1200156"/>
            <a:ext cx="8229600" cy="14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7F7F8"/>
            </a:gs>
            <a:gs pos="74000">
              <a:srgbClr val="B7BFC6"/>
            </a:gs>
            <a:gs pos="83000">
              <a:srgbClr val="B7BFC6"/>
            </a:gs>
            <a:gs pos="100000">
              <a:srgbClr val="CFD4D9"/>
            </a:gs>
          </a:gsLst>
          <a:lin ang="5400012" scaled="0"/>
        </a:gra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5"/>
          <p:cNvSpPr txBox="1">
            <a:spLocks noGrp="1"/>
          </p:cNvSpPr>
          <p:nvPr>
            <p:ph type="subTitle" idx="1"/>
          </p:nvPr>
        </p:nvSpPr>
        <p:spPr>
          <a:xfrm>
            <a:off x="1143001" y="3186253"/>
            <a:ext cx="3657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">
                <a:solidFill>
                  <a:schemeClr val="dk2"/>
                </a:solidFill>
              </a:rPr>
              <a:t>March 20, 2024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23" name="Google Shape;223;p35"/>
          <p:cNvSpPr txBox="1">
            <a:spLocks noGrp="1"/>
          </p:cNvSpPr>
          <p:nvPr>
            <p:ph type="body" idx="2"/>
          </p:nvPr>
        </p:nvSpPr>
        <p:spPr>
          <a:xfrm>
            <a:off x="1143003" y="2396819"/>
            <a:ext cx="5129700" cy="2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">
                <a:solidFill>
                  <a:srgbClr val="292929"/>
                </a:solidFill>
              </a:rPr>
              <a:t>Board of Education Presentation </a:t>
            </a:r>
            <a:endParaRPr>
              <a:solidFill>
                <a:srgbClr val="292929"/>
              </a:solidFill>
            </a:endParaRPr>
          </a:p>
        </p:txBody>
      </p:sp>
      <p:sp>
        <p:nvSpPr>
          <p:cNvPr id="224" name="Google Shape;224;p35"/>
          <p:cNvSpPr txBox="1">
            <a:spLocks noGrp="1"/>
          </p:cNvSpPr>
          <p:nvPr>
            <p:ph type="ctrTitle"/>
          </p:nvPr>
        </p:nvSpPr>
        <p:spPr>
          <a:xfrm>
            <a:off x="1143001" y="906171"/>
            <a:ext cx="7020600" cy="11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B2686"/>
              </a:buClr>
              <a:buSzPts val="5000"/>
              <a:buFont typeface="Bebas Neue"/>
              <a:buNone/>
            </a:pPr>
            <a:r>
              <a:rPr lang="en"/>
              <a:t>Professional Development ballston spa CSD</a:t>
            </a:r>
            <a:endParaRPr/>
          </a:p>
        </p:txBody>
      </p:sp>
      <p:sp>
        <p:nvSpPr>
          <p:cNvPr id="225" name="Google Shape;225;p35"/>
          <p:cNvSpPr txBox="1">
            <a:spLocks noGrp="1"/>
          </p:cNvSpPr>
          <p:nvPr>
            <p:ph type="dt" idx="10"/>
          </p:nvPr>
        </p:nvSpPr>
        <p:spPr>
          <a:xfrm>
            <a:off x="7946003" y="4763937"/>
            <a:ext cx="832200" cy="1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3/20/24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4"/>
          <p:cNvSpPr txBox="1">
            <a:spLocks noGrp="1"/>
          </p:cNvSpPr>
          <p:nvPr>
            <p:ph type="title"/>
          </p:nvPr>
        </p:nvSpPr>
        <p:spPr>
          <a:xfrm>
            <a:off x="166025" y="680200"/>
            <a:ext cx="5794200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B2686"/>
              </a:buClr>
              <a:buSzPts val="2970"/>
              <a:buFont typeface="Bebas Neue"/>
              <a:buNone/>
            </a:pPr>
            <a:r>
              <a:rPr lang="en" sz="2933"/>
              <a:t>2023-24 Parents as Partners series </a:t>
            </a:r>
            <a:endParaRPr sz="2933"/>
          </a:p>
        </p:txBody>
      </p:sp>
      <p:sp>
        <p:nvSpPr>
          <p:cNvPr id="280" name="Google Shape;280;p44"/>
          <p:cNvSpPr txBox="1">
            <a:spLocks noGrp="1"/>
          </p:cNvSpPr>
          <p:nvPr>
            <p:ph type="body" idx="1"/>
          </p:nvPr>
        </p:nvSpPr>
        <p:spPr>
          <a:xfrm>
            <a:off x="89600" y="1206075"/>
            <a:ext cx="8928600" cy="3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We have partnered with Building Better Futures, LLC. to bring our families and staff a series of 10 virtual presentations titled "Parents as Partners":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877821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" sz="20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Skills for a Successful School Year: Organize, Prioritize and Manage Time</a:t>
            </a:r>
            <a:endParaRPr sz="20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877821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" sz="20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Special Education: The Basics </a:t>
            </a:r>
            <a:endParaRPr sz="20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877821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" sz="20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Avoidance, Obsessions, Perfectionism and Other Expressions of Anxiety</a:t>
            </a:r>
            <a:endParaRPr sz="20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877821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" sz="20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Navigating Difficult Conversations with Your Pre/Young Teen</a:t>
            </a:r>
            <a:endParaRPr sz="20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504197" lvl="0" indent="-355600" algn="l" rtl="0">
              <a:lnSpc>
                <a:spcPct val="10973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" sz="20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Mindfulness-Informed Parenting: Learn the Basics for Introducing Practices </a:t>
            </a:r>
            <a:endParaRPr sz="20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1055442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" sz="20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Depression and Suicide: Warning Signs and What You Can Do to Help</a:t>
            </a:r>
            <a:endParaRPr sz="20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" sz="20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Managing Social Media in Our Lives </a:t>
            </a:r>
            <a:endParaRPr sz="20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996415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" sz="20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Making Friends and Keeping Them: 10 Social Skills to Teach Your Child</a:t>
            </a:r>
            <a:endParaRPr sz="20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118188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" sz="20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It’s an Inside Job: Knowing and Communicating Feelings and Needs</a:t>
            </a:r>
            <a:endParaRPr sz="20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7054" marR="504197" lvl="0" indent="-912164" algn="l" rtl="0">
              <a:lnSpc>
                <a:spcPct val="10973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5"/>
          <p:cNvSpPr txBox="1">
            <a:spLocks noGrp="1"/>
          </p:cNvSpPr>
          <p:nvPr>
            <p:ph type="title"/>
          </p:nvPr>
        </p:nvSpPr>
        <p:spPr>
          <a:xfrm>
            <a:off x="303325" y="889850"/>
            <a:ext cx="5784600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B2686"/>
              </a:buClr>
              <a:buSzPts val="2970"/>
              <a:buFont typeface="Bebas Neue"/>
              <a:buNone/>
            </a:pPr>
            <a:r>
              <a:rPr lang="en" sz="2933"/>
              <a:t>Superintendent’s Conference Day </a:t>
            </a:r>
            <a:endParaRPr sz="2933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B2686"/>
              </a:buClr>
              <a:buSzPts val="2970"/>
              <a:buFont typeface="Bebas Neue"/>
              <a:buNone/>
            </a:pPr>
            <a:r>
              <a:rPr lang="en" sz="2933"/>
              <a:t>April 26, 2024 </a:t>
            </a:r>
            <a:endParaRPr sz="2933"/>
          </a:p>
        </p:txBody>
      </p:sp>
      <p:sp>
        <p:nvSpPr>
          <p:cNvPr id="286" name="Google Shape;286;p45"/>
          <p:cNvSpPr txBox="1">
            <a:spLocks noGrp="1"/>
          </p:cNvSpPr>
          <p:nvPr>
            <p:ph type="body" idx="1"/>
          </p:nvPr>
        </p:nvSpPr>
        <p:spPr>
          <a:xfrm>
            <a:off x="574925" y="1957659"/>
            <a:ext cx="8229600" cy="23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Char char="•"/>
            </a:pPr>
            <a:r>
              <a:rPr lang="en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Welcome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Char char="•"/>
            </a:pPr>
            <a:r>
              <a:rPr lang="en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Morning choice sessions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Char char="•"/>
            </a:pPr>
            <a:r>
              <a:rPr lang="en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Lunch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Char char="•"/>
            </a:pPr>
            <a:r>
              <a:rPr lang="en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Afternoon sessions: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Char char="–"/>
            </a:pPr>
            <a:r>
              <a:rPr lang="en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Collaboration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Char char="–"/>
            </a:pPr>
            <a:r>
              <a:rPr lang="en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Violence in the Workplace (mandatory training)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6"/>
          <p:cNvSpPr txBox="1">
            <a:spLocks noGrp="1"/>
          </p:cNvSpPr>
          <p:nvPr>
            <p:ph type="title"/>
          </p:nvPr>
        </p:nvSpPr>
        <p:spPr>
          <a:xfrm>
            <a:off x="293050" y="978900"/>
            <a:ext cx="5794200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B2686"/>
              </a:buClr>
              <a:buSzPts val="2970"/>
              <a:buFont typeface="Bebas Neue"/>
              <a:buNone/>
            </a:pPr>
            <a:r>
              <a:rPr lang="en" sz="2933"/>
              <a:t>Looking to Next year 2024-2025</a:t>
            </a:r>
            <a:endParaRPr sz="2933"/>
          </a:p>
        </p:txBody>
      </p:sp>
      <p:sp>
        <p:nvSpPr>
          <p:cNvPr id="292" name="Google Shape;292;p46"/>
          <p:cNvSpPr txBox="1">
            <a:spLocks noGrp="1"/>
          </p:cNvSpPr>
          <p:nvPr>
            <p:ph type="body" idx="1"/>
          </p:nvPr>
        </p:nvSpPr>
        <p:spPr>
          <a:xfrm>
            <a:off x="402875" y="1586409"/>
            <a:ext cx="8229600" cy="33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New Employee Orientation and Onboarding Program 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Professional Learning Series: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Char char="•"/>
            </a:pPr>
            <a:r>
              <a:rPr lang="en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Diversity, Equity, and Inclusion 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Char char="•"/>
            </a:pPr>
            <a:r>
              <a:rPr lang="en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Continuing Strengthening Positive Conditions for Learning (Student Attendance Matters)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Superintendent’s Conference Day - November 1, 2024 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7"/>
          <p:cNvSpPr txBox="1">
            <a:spLocks noGrp="1"/>
          </p:cNvSpPr>
          <p:nvPr>
            <p:ph type="title"/>
          </p:nvPr>
        </p:nvSpPr>
        <p:spPr>
          <a:xfrm>
            <a:off x="457200" y="1053675"/>
            <a:ext cx="5714700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B2686"/>
              </a:buClr>
              <a:buSzPts val="2970"/>
              <a:buFont typeface="Bebas Neue"/>
              <a:buNone/>
            </a:pPr>
            <a:r>
              <a:rPr lang="en" sz="2940"/>
              <a:t>Thank you!  </a:t>
            </a:r>
            <a:endParaRPr sz="2940"/>
          </a:p>
        </p:txBody>
      </p:sp>
      <p:sp>
        <p:nvSpPr>
          <p:cNvPr id="298" name="Google Shape;298;p47"/>
          <p:cNvSpPr txBox="1">
            <a:spLocks noGrp="1"/>
          </p:cNvSpPr>
          <p:nvPr>
            <p:ph type="body" idx="1"/>
          </p:nvPr>
        </p:nvSpPr>
        <p:spPr>
          <a:xfrm>
            <a:off x="457200" y="1894348"/>
            <a:ext cx="8229600" cy="8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6400" i="1">
                <a:solidFill>
                  <a:schemeClr val="dk1"/>
                </a:solidFill>
                <a:highlight>
                  <a:schemeClr val="lt1"/>
                </a:highlight>
              </a:rPr>
              <a:t>QUESTIONS???</a:t>
            </a:r>
            <a:endParaRPr sz="6400" i="1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6"/>
          <p:cNvSpPr txBox="1">
            <a:spLocks noGrp="1"/>
          </p:cNvSpPr>
          <p:nvPr>
            <p:ph type="title"/>
          </p:nvPr>
        </p:nvSpPr>
        <p:spPr>
          <a:xfrm>
            <a:off x="235000" y="732600"/>
            <a:ext cx="6172200" cy="4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B2686"/>
              </a:buClr>
              <a:buSzPts val="2970"/>
              <a:buFont typeface="Bebas Neue"/>
              <a:buNone/>
            </a:pPr>
            <a:r>
              <a:rPr lang="en" sz="2950"/>
              <a:t>20</a:t>
            </a:r>
            <a:r>
              <a:rPr lang="en" sz="2940"/>
              <a:t>23-2024 Committee Members</a:t>
            </a:r>
            <a:r>
              <a:rPr lang="en" sz="2940" i="1"/>
              <a:t> </a:t>
            </a:r>
            <a:endParaRPr sz="2940" i="1"/>
          </a:p>
        </p:txBody>
      </p:sp>
      <p:sp>
        <p:nvSpPr>
          <p:cNvPr id="231" name="Google Shape;231;p36"/>
          <p:cNvSpPr txBox="1">
            <a:spLocks noGrp="1"/>
          </p:cNvSpPr>
          <p:nvPr>
            <p:ph type="body" idx="1"/>
          </p:nvPr>
        </p:nvSpPr>
        <p:spPr>
          <a:xfrm>
            <a:off x="574925" y="1118400"/>
            <a:ext cx="3752700" cy="4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Sarah Albrycht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Laurie Amodeo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Christina Bisceglia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Carron Blanchet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Marissa Bongo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Susan Douglas 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Anne Ferrand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Terri Fountain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Sarah Gunner Moorfoot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Jolene Hansen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Angela Johanning-Grosse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Johnna Larkin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2" name="Google Shape;232;p36"/>
          <p:cNvSpPr txBox="1"/>
          <p:nvPr/>
        </p:nvSpPr>
        <p:spPr>
          <a:xfrm>
            <a:off x="4572000" y="1118400"/>
            <a:ext cx="3142200" cy="26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Katie Marcincuk 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Katie Massie</a:t>
            </a:r>
            <a:br>
              <a:rPr lang="en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Effie McBride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Audrey McGowan 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Kathryn McTiernan </a:t>
            </a:r>
            <a:br>
              <a:rPr lang="en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Pam Motler</a:t>
            </a:r>
            <a:br>
              <a:rPr lang="en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Stephanie Murray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Alison Paley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Kim Pusatere, Chair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Cailin Rabideau 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Amy Sheft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Kathleen Skellie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Kristi Stringer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7"/>
          <p:cNvSpPr txBox="1">
            <a:spLocks noGrp="1"/>
          </p:cNvSpPr>
          <p:nvPr>
            <p:ph type="title"/>
          </p:nvPr>
        </p:nvSpPr>
        <p:spPr>
          <a:xfrm>
            <a:off x="357600" y="668225"/>
            <a:ext cx="5624700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B2686"/>
              </a:buClr>
              <a:buSzPts val="2970"/>
              <a:buFont typeface="Bebas Neue"/>
              <a:buNone/>
            </a:pPr>
            <a:r>
              <a:rPr lang="en" sz="2840"/>
              <a:t>Superintendent’s Conference Day</a:t>
            </a:r>
            <a:r>
              <a:rPr lang="en" sz="2940"/>
              <a:t> </a:t>
            </a:r>
            <a:endParaRPr sz="294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B2686"/>
              </a:buClr>
              <a:buSzPts val="2970"/>
              <a:buFont typeface="Bebas Neue"/>
              <a:buNone/>
            </a:pPr>
            <a:r>
              <a:rPr lang="en" sz="2840"/>
              <a:t>October 20, 2023</a:t>
            </a:r>
            <a:endParaRPr sz="2840"/>
          </a:p>
        </p:txBody>
      </p:sp>
      <p:sp>
        <p:nvSpPr>
          <p:cNvPr id="238" name="Google Shape;238;p37"/>
          <p:cNvSpPr txBox="1">
            <a:spLocks noGrp="1"/>
          </p:cNvSpPr>
          <p:nvPr>
            <p:ph type="body" idx="1"/>
          </p:nvPr>
        </p:nvSpPr>
        <p:spPr>
          <a:xfrm>
            <a:off x="357600" y="1495834"/>
            <a:ext cx="8229600" cy="3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“This was a fantastic day. Not only did I learn something new in EVERY session, but I had the opportunity to connect with other teachers in ways I just don't have the time for during the regular school day. I felt it honored the needs of teachers in a way that hasn't been done before. Thank you!”</a:t>
            </a:r>
            <a:endParaRPr sz="1800" i="1">
              <a:solidFill>
                <a:srgbClr val="20212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rgbClr val="20212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54 offerings, facilitated by our own colleagues, related to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○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Class Environment 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○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Instructio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nal 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Strategies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○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Divers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ity, 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Eq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uity, 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nclusion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○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Social Emotional Learning 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○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Staff 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ellness 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8"/>
          <p:cNvSpPr txBox="1">
            <a:spLocks noGrp="1"/>
          </p:cNvSpPr>
          <p:nvPr>
            <p:ph type="title"/>
          </p:nvPr>
        </p:nvSpPr>
        <p:spPr>
          <a:xfrm>
            <a:off x="357575" y="704425"/>
            <a:ext cx="4319700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B2686"/>
              </a:buClr>
              <a:buSzPts val="2970"/>
              <a:buFont typeface="Bebas Neue"/>
              <a:buNone/>
            </a:pPr>
            <a:r>
              <a:rPr lang="en" sz="2840"/>
              <a:t>Superintendent’s Conference Day</a:t>
            </a:r>
            <a:r>
              <a:rPr lang="en" sz="2940"/>
              <a:t> </a:t>
            </a:r>
            <a:endParaRPr sz="294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B2686"/>
              </a:buClr>
              <a:buSzPts val="2970"/>
              <a:buFont typeface="Bebas Neue"/>
              <a:buNone/>
            </a:pPr>
            <a:r>
              <a:rPr lang="en" sz="2840"/>
              <a:t>October 20, 2023</a:t>
            </a:r>
            <a:endParaRPr sz="2840"/>
          </a:p>
        </p:txBody>
      </p:sp>
      <p:sp>
        <p:nvSpPr>
          <p:cNvPr id="244" name="Google Shape;244;p38"/>
          <p:cNvSpPr txBox="1">
            <a:spLocks noGrp="1"/>
          </p:cNvSpPr>
          <p:nvPr>
            <p:ph type="body" idx="1"/>
          </p:nvPr>
        </p:nvSpPr>
        <p:spPr>
          <a:xfrm>
            <a:off x="493425" y="1676984"/>
            <a:ext cx="8229600" cy="3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89% of attendees reported they attended sessions that fully met their professionals development needs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“Great day- so valuable! The best and most resourceful conference day that I have attended in 17 years. Thank you for your efforts!”</a:t>
            </a:r>
            <a:endParaRPr i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“I really liked having the choice to select my sessions. I was able to choose sessions that were relevant and meaningful for me and the students I teach.”</a:t>
            </a:r>
            <a:endParaRPr i="1">
              <a:solidFill>
                <a:srgbClr val="20212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202124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9"/>
          <p:cNvSpPr txBox="1">
            <a:spLocks noGrp="1"/>
          </p:cNvSpPr>
          <p:nvPr>
            <p:ph type="title"/>
          </p:nvPr>
        </p:nvSpPr>
        <p:spPr>
          <a:xfrm>
            <a:off x="457200" y="921775"/>
            <a:ext cx="5624700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B2686"/>
              </a:buClr>
              <a:buSzPts val="2970"/>
              <a:buFont typeface="Bebas Neue"/>
              <a:buNone/>
            </a:pPr>
            <a:r>
              <a:rPr lang="en" sz="2840"/>
              <a:t>Superintendent’s Conference Day</a:t>
            </a:r>
            <a:r>
              <a:rPr lang="en" sz="2940"/>
              <a:t> </a:t>
            </a:r>
            <a:endParaRPr sz="294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B2686"/>
              </a:buClr>
              <a:buSzPts val="2970"/>
              <a:buFont typeface="Bebas Neue"/>
              <a:buNone/>
            </a:pPr>
            <a:r>
              <a:rPr lang="en" sz="2840"/>
              <a:t>October 20, 2023</a:t>
            </a:r>
            <a:endParaRPr sz="2840"/>
          </a:p>
        </p:txBody>
      </p:sp>
      <p:sp>
        <p:nvSpPr>
          <p:cNvPr id="250" name="Google Shape;250;p39"/>
          <p:cNvSpPr txBox="1">
            <a:spLocks noGrp="1"/>
          </p:cNvSpPr>
          <p:nvPr>
            <p:ph type="body" idx="1"/>
          </p:nvPr>
        </p:nvSpPr>
        <p:spPr>
          <a:xfrm>
            <a:off x="457200" y="1903359"/>
            <a:ext cx="8229600" cy="28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“This was the best Superintendent's Day that I have ever been to. While I see the appeal of pulling in an "outside expert" to talk at us for a few hours, I think that our peers have expertise all of their own in a diversity of fields - tapping this expertise is a cost effective way to engage the teachers and staff.”</a:t>
            </a:r>
            <a:endParaRPr i="1">
              <a:solidFill>
                <a:srgbClr val="20212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20212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620 people served for $6,000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202124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0"/>
          <p:cNvSpPr txBox="1">
            <a:spLocks noGrp="1"/>
          </p:cNvSpPr>
          <p:nvPr>
            <p:ph type="title"/>
          </p:nvPr>
        </p:nvSpPr>
        <p:spPr>
          <a:xfrm>
            <a:off x="384750" y="834150"/>
            <a:ext cx="8229600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B2686"/>
              </a:buClr>
              <a:buSzPts val="2970"/>
              <a:buFont typeface="Bebas Neue"/>
              <a:buNone/>
            </a:pPr>
            <a:r>
              <a:rPr lang="en" sz="2940"/>
              <a:t>2023-2024 New Employee Orientation and OnBoarding Program</a:t>
            </a:r>
            <a:endParaRPr sz="2940"/>
          </a:p>
        </p:txBody>
      </p:sp>
      <p:sp>
        <p:nvSpPr>
          <p:cNvPr id="256" name="Google Shape;256;p40"/>
          <p:cNvSpPr txBox="1">
            <a:spLocks noGrp="1"/>
          </p:cNvSpPr>
          <p:nvPr>
            <p:ph type="body" idx="1"/>
          </p:nvPr>
        </p:nvSpPr>
        <p:spPr>
          <a:xfrm>
            <a:off x="339150" y="1402484"/>
            <a:ext cx="8229600" cy="3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68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Times New Roman"/>
              <a:buChar char="•"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August Orientation (three full days)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Times New Roman"/>
              <a:buChar char="•"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Annual Professional Performance Review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Times New Roman"/>
              <a:buChar char="•"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Elementary Curriculum Residency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–"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Year 1 (four half days)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–"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Year 2 (two half days)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Times New Roman"/>
              <a:buChar char="•"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Mentor Program for BSTA Professionals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–"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Three years with differentiated professional development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1"/>
          <p:cNvSpPr txBox="1">
            <a:spLocks noGrp="1"/>
          </p:cNvSpPr>
          <p:nvPr>
            <p:ph type="title"/>
          </p:nvPr>
        </p:nvSpPr>
        <p:spPr>
          <a:xfrm>
            <a:off x="156250" y="806975"/>
            <a:ext cx="8616000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B2686"/>
              </a:buClr>
              <a:buSzPts val="2970"/>
              <a:buFont typeface="Bebas Neue"/>
              <a:buNone/>
            </a:pPr>
            <a:r>
              <a:rPr lang="en" sz="2933"/>
              <a:t>2023-24 Professional development to Improve Professional Practice </a:t>
            </a:r>
            <a:endParaRPr sz="2933"/>
          </a:p>
        </p:txBody>
      </p:sp>
      <p:sp>
        <p:nvSpPr>
          <p:cNvPr id="262" name="Google Shape;262;p41"/>
          <p:cNvSpPr txBox="1">
            <a:spLocks noGrp="1"/>
          </p:cNvSpPr>
          <p:nvPr>
            <p:ph type="body" idx="1"/>
          </p:nvPr>
        </p:nvSpPr>
        <p:spPr>
          <a:xfrm>
            <a:off x="347775" y="1447425"/>
            <a:ext cx="8524800" cy="25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Professional Learning Series: Strengthening Positive Conditions for Learning (Student Attendance Matters)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•"/>
            </a:pPr>
            <a:r>
              <a:rPr lang="e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Classroom Protocols for Student Success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•"/>
            </a:pPr>
            <a:r>
              <a:rPr lang="e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Instructional Strategies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•"/>
            </a:pPr>
            <a:r>
              <a:rPr lang="e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Student and Staff Wellness Education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2"/>
          <p:cNvSpPr txBox="1">
            <a:spLocks noGrp="1"/>
          </p:cNvSpPr>
          <p:nvPr>
            <p:ph type="title"/>
          </p:nvPr>
        </p:nvSpPr>
        <p:spPr>
          <a:xfrm>
            <a:off x="457200" y="997150"/>
            <a:ext cx="5794200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B2686"/>
              </a:buClr>
              <a:buSzPts val="2970"/>
              <a:buFont typeface="Bebas Neue"/>
              <a:buNone/>
            </a:pPr>
            <a:r>
              <a:rPr lang="en" sz="2933"/>
              <a:t>2023-24 Professional Learning Communities </a:t>
            </a:r>
            <a:endParaRPr sz="2933"/>
          </a:p>
        </p:txBody>
      </p:sp>
      <p:sp>
        <p:nvSpPr>
          <p:cNvPr id="268" name="Google Shape;268;p42"/>
          <p:cNvSpPr txBox="1">
            <a:spLocks noGrp="1"/>
          </p:cNvSpPr>
          <p:nvPr>
            <p:ph type="body" idx="1"/>
          </p:nvPr>
        </p:nvSpPr>
        <p:spPr>
          <a:xfrm>
            <a:off x="457200" y="1595459"/>
            <a:ext cx="8229600" cy="29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•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Artificial Intelligence: The Good, The Bad, The Ugly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•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Building Resilience and Stress Tolerance 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•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Enhancing Bookworms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•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Differentiation to Support Learners in Math K-5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•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Implementing a Thinking Classroom in Mathematics 6-12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•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Mental Health Awareness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•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Secondary Best Practices for Using Formative Data 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•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Using Standardized Data to Inform Instruction (Math 6-8)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3"/>
          <p:cNvSpPr txBox="1">
            <a:spLocks noGrp="1"/>
          </p:cNvSpPr>
          <p:nvPr>
            <p:ph type="title"/>
          </p:nvPr>
        </p:nvSpPr>
        <p:spPr>
          <a:xfrm>
            <a:off x="339475" y="746906"/>
            <a:ext cx="6172200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B2686"/>
              </a:buClr>
              <a:buSzPts val="2970"/>
              <a:buFont typeface="Bebas Neue"/>
              <a:buNone/>
            </a:pPr>
            <a:r>
              <a:rPr lang="en" sz="2933"/>
              <a:t>2023-24 Book Study Review and REsearch Team </a:t>
            </a:r>
            <a:endParaRPr sz="2933"/>
          </a:p>
        </p:txBody>
      </p:sp>
      <p:sp>
        <p:nvSpPr>
          <p:cNvPr id="274" name="Google Shape;274;p43"/>
          <p:cNvSpPr txBox="1">
            <a:spLocks noGrp="1"/>
          </p:cNvSpPr>
          <p:nvPr>
            <p:ph type="body" idx="1"/>
          </p:nvPr>
        </p:nvSpPr>
        <p:spPr>
          <a:xfrm>
            <a:off x="339475" y="1178900"/>
            <a:ext cx="8524800" cy="3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●"/>
            </a:pPr>
            <a:r>
              <a:rPr lang="en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Repeated: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○"/>
            </a:pPr>
            <a:r>
              <a:rPr lang="en" sz="19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My Bones Know </a:t>
            </a:r>
            <a:endParaRPr sz="19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○"/>
            </a:pPr>
            <a:r>
              <a:rPr lang="en" sz="19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is How It Always Is</a:t>
            </a:r>
            <a:endParaRPr sz="19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○"/>
            </a:pPr>
            <a:r>
              <a:rPr lang="en" sz="19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Summarization in Any Content Area</a:t>
            </a:r>
            <a:endParaRPr sz="19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●"/>
            </a:pPr>
            <a:r>
              <a:rPr lang="en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New: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○"/>
            </a:pPr>
            <a:r>
              <a:rPr lang="en" sz="19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Boys and Men</a:t>
            </a:r>
            <a:endParaRPr sz="19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○"/>
            </a:pPr>
            <a:r>
              <a:rPr lang="en" sz="1900" i="1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Regulation and Co-Regulation: Accessible Neuroscience and Connection Strategies that Bring Calm into the Classroom </a:t>
            </a:r>
            <a:endParaRPr sz="1900" i="1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○"/>
            </a:pPr>
            <a:r>
              <a:rPr lang="en" sz="1900" i="1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Developing Digital Detectives: Essential Lessons for Discerning Fact from Fiction in the 'Fake News' Era</a:t>
            </a:r>
            <a:endParaRPr sz="1900" i="1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○"/>
            </a:pPr>
            <a:r>
              <a:rPr lang="en" sz="19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Whole-Brain Child: 12 Revolutionary Strategies to Nurture Your Child's Developing Mind</a:t>
            </a:r>
            <a:endParaRPr sz="19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SPA_presentation">
  <a:themeElements>
    <a:clrScheme name="BSPA">
      <a:dk1>
        <a:srgbClr val="0D2040"/>
      </a:dk1>
      <a:lt1>
        <a:srgbClr val="FFFFFF"/>
      </a:lt1>
      <a:dk2>
        <a:srgbClr val="535353"/>
      </a:dk2>
      <a:lt2>
        <a:srgbClr val="C1C1C1"/>
      </a:lt2>
      <a:accent1>
        <a:srgbClr val="FFDE00"/>
      </a:accent1>
      <a:accent2>
        <a:srgbClr val="6A2586"/>
      </a:accent2>
      <a:accent3>
        <a:srgbClr val="118DD5"/>
      </a:accent3>
      <a:accent4>
        <a:srgbClr val="647280"/>
      </a:accent4>
      <a:accent5>
        <a:srgbClr val="3E8F23"/>
      </a:accent5>
      <a:accent6>
        <a:srgbClr val="6A2586"/>
      </a:accent6>
      <a:hlink>
        <a:srgbClr val="118DD5"/>
      </a:hlink>
      <a:folHlink>
        <a:srgbClr val="7E4A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730</Words>
  <Application>Microsoft Office PowerPoint</Application>
  <PresentationFormat>On-screen Show (16:9)</PresentationFormat>
  <Paragraphs>114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Bebas Neue</vt:lpstr>
      <vt:lpstr>Calibri</vt:lpstr>
      <vt:lpstr>Poppins SemiBold</vt:lpstr>
      <vt:lpstr>Roboto Condensed</vt:lpstr>
      <vt:lpstr>Arial</vt:lpstr>
      <vt:lpstr>Roboto</vt:lpstr>
      <vt:lpstr>Times New Roman</vt:lpstr>
      <vt:lpstr>Simple Light</vt:lpstr>
      <vt:lpstr>BSPA_presentation</vt:lpstr>
      <vt:lpstr>Professional Development ballston spa CSD</vt:lpstr>
      <vt:lpstr>2023-2024 Committee Members </vt:lpstr>
      <vt:lpstr>Superintendent’s Conference Day  October 20, 2023</vt:lpstr>
      <vt:lpstr>Superintendent’s Conference Day  October 20, 2023</vt:lpstr>
      <vt:lpstr>Superintendent’s Conference Day  October 20, 2023</vt:lpstr>
      <vt:lpstr>2023-2024 New Employee Orientation and OnBoarding Program</vt:lpstr>
      <vt:lpstr>2023-24 Professional development to Improve Professional Practice </vt:lpstr>
      <vt:lpstr>2023-24 Professional Learning Communities </vt:lpstr>
      <vt:lpstr>2023-24 Book Study Review and REsearch Team </vt:lpstr>
      <vt:lpstr>2023-24 Parents as Partners series </vt:lpstr>
      <vt:lpstr>Superintendent’s Conference Day  April 26, 2024 </vt:lpstr>
      <vt:lpstr>Looking to Next year 2024-2025</vt:lpstr>
      <vt:lpstr>Thank you!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Professional Development ballston spa CSD</dc:title>
  <dc:creator>Duca, Gianleo</dc:creator>
  <cp:lastModifiedBy>GDuca</cp:lastModifiedBy>
  <cp:revision>2</cp:revision>
  <dcterms:modified xsi:type="dcterms:W3CDTF">2024-03-20T16:54:03Z</dcterms:modified>
</cp:coreProperties>
</file>