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4AEC-E1EE-48AE-B1A3-6BCC4B06DAE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DB34E-A3FC-4191-BAFE-145057941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wr1\jernst$\PEACE\Stanza%201%204%207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wr1\jernst$\PEACE\Slide%202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wr1\jernst$\PEACE\Slide%203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wr1\jernst$\PEACE\Stanza%201%204%207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wr1\jernst$\PEACE\Stanza%205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wr1\jernst$\PEACE\Slide%206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wr1\jernst$\PEACE\Stanza%201%204%207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Let the Light Shine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82000" cy="1905000"/>
          </a:xfrm>
        </p:spPr>
        <p:txBody>
          <a:bodyPr>
            <a:normAutofit/>
          </a:bodyPr>
          <a:lstStyle/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Light a candle for the winter holidays of different religions and cultures,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Let the light shine to remind us of peace and love on Earth.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Sing a joyous song and celebrate family, tradition and spirit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Let the music be a reminder of peace and love on Earth.</a:t>
            </a:r>
          </a:p>
          <a:p>
            <a:pPr algn="l"/>
            <a:endParaRPr lang="en-US" dirty="0"/>
          </a:p>
        </p:txBody>
      </p:sp>
      <p:pic>
        <p:nvPicPr>
          <p:cNvPr id="4" name="Picture 3" descr="C:\Users\jernst\AppData\Local\Microsoft\Windows\Temporary Internet Files\Content.IE5\7SCSGLI0\candles106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95600" y="4114800"/>
            <a:ext cx="2696678" cy="2209800"/>
          </a:xfrm>
          <a:prstGeom prst="rect">
            <a:avLst/>
          </a:prstGeom>
          <a:noFill/>
        </p:spPr>
      </p:pic>
      <p:pic>
        <p:nvPicPr>
          <p:cNvPr id="6" name="Stanza 1 4 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48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99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4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Let the Light Shine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1905000"/>
          </a:xfrm>
        </p:spPr>
        <p:txBody>
          <a:bodyPr>
            <a:normAutofit/>
          </a:bodyPr>
          <a:lstStyle/>
          <a:p>
            <a:pPr algn="l"/>
            <a:r>
              <a:rPr lang="en-US" sz="2300" dirty="0">
                <a:solidFill>
                  <a:schemeClr val="tx1"/>
                </a:solidFill>
                <a:latin typeface="AbcPrint" pitchFamily="2" charset="0"/>
              </a:rPr>
              <a:t>The lights of Ramadan sparkle on this Muslim holiday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  <a:latin typeface="AbcPrint" pitchFamily="2" charset="0"/>
              </a:rPr>
              <a:t>People look inside themselves, to reflect, fast and pray.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  <a:latin typeface="AbcPrint" pitchFamily="2" charset="0"/>
              </a:rPr>
              <a:t>The lights of </a:t>
            </a:r>
            <a:r>
              <a:rPr lang="en-US" sz="2300" dirty="0" err="1">
                <a:solidFill>
                  <a:schemeClr val="tx1"/>
                </a:solidFill>
                <a:latin typeface="AbcPrint" pitchFamily="2" charset="0"/>
              </a:rPr>
              <a:t>Diwali</a:t>
            </a:r>
            <a:r>
              <a:rPr lang="en-US" sz="2300" dirty="0">
                <a:solidFill>
                  <a:schemeClr val="tx1"/>
                </a:solidFill>
                <a:latin typeface="AbcPrint" pitchFamily="2" charset="0"/>
              </a:rPr>
              <a:t> glisten on truth and humanity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  <a:latin typeface="AbcPrint" pitchFamily="2" charset="0"/>
              </a:rPr>
              <a:t>Hindu people turn away from the dark and let the light set them free.</a:t>
            </a:r>
          </a:p>
          <a:p>
            <a:pPr algn="l"/>
            <a:endParaRPr lang="en-US" dirty="0"/>
          </a:p>
        </p:txBody>
      </p:sp>
      <p:sp>
        <p:nvSpPr>
          <p:cNvPr id="6146" name="AutoShape 2" descr="Image result for lights of ramadan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Image result for lights of ramadan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ramadan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914400" y="4267200"/>
            <a:ext cx="2971800" cy="2103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iwal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4572000"/>
            <a:ext cx="2543175" cy="1800225"/>
          </a:xfrm>
          <a:prstGeom prst="rect">
            <a:avLst/>
          </a:prstGeom>
        </p:spPr>
      </p:pic>
      <p:pic>
        <p:nvPicPr>
          <p:cNvPr id="8" name="Slide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24800" y="441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53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9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Let the Light Shine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82000" cy="190500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The lights of Chanukah glow in the menorah for eight days and nights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Jewish families celebrate the Festival of Lights.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The lights of Christmas twinkle like the stars in the midnight sky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Christian children patiently wait for Santa’s sleigh to stop by.</a:t>
            </a:r>
          </a:p>
          <a:p>
            <a:pPr algn="l"/>
            <a:endParaRPr lang="en-US" dirty="0"/>
          </a:p>
        </p:txBody>
      </p:sp>
      <p:pic>
        <p:nvPicPr>
          <p:cNvPr id="4" name="Picture 3" descr="chanuka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343400"/>
            <a:ext cx="2286000" cy="1714500"/>
          </a:xfrm>
          <a:prstGeom prst="rect">
            <a:avLst/>
          </a:prstGeom>
        </p:spPr>
      </p:pic>
      <p:pic>
        <p:nvPicPr>
          <p:cNvPr id="5" name="Picture 4" descr="christm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4038600"/>
            <a:ext cx="2009775" cy="2276475"/>
          </a:xfrm>
          <a:prstGeom prst="rect">
            <a:avLst/>
          </a:prstGeom>
        </p:spPr>
      </p:pic>
      <p:pic>
        <p:nvPicPr>
          <p:cNvPr id="6" name="Slide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24800" y="3733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9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8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Let the Light Shine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82000" cy="1905000"/>
          </a:xfrm>
        </p:spPr>
        <p:txBody>
          <a:bodyPr>
            <a:normAutofit/>
          </a:bodyPr>
          <a:lstStyle/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Light a candle for the winter holidays of different religions and cultures,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Let the light shine to remind us of peace and love on Earth.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Sing a joyous song and celebrate family, tradition and spirit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Let the music be a reminder of peace and love on Earth.</a:t>
            </a:r>
          </a:p>
          <a:p>
            <a:pPr algn="l"/>
            <a:endParaRPr lang="en-US" dirty="0"/>
          </a:p>
        </p:txBody>
      </p:sp>
      <p:pic>
        <p:nvPicPr>
          <p:cNvPr id="4" name="Picture 3" descr="C:\Users\jernst\AppData\Local\Microsoft\Windows\Temporary Internet Files\Content.IE5\7SCSGLI0\candles106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95600" y="4114800"/>
            <a:ext cx="2696678" cy="2209800"/>
          </a:xfrm>
          <a:prstGeom prst="rect">
            <a:avLst/>
          </a:prstGeom>
          <a:noFill/>
        </p:spPr>
      </p:pic>
      <p:pic>
        <p:nvPicPr>
          <p:cNvPr id="6" name="Stanza 1 4 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486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0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4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Let the Light Shine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610600" cy="190500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The </a:t>
            </a:r>
            <a:r>
              <a:rPr lang="en-US" sz="2200" dirty="0" err="1">
                <a:solidFill>
                  <a:schemeClr val="tx1"/>
                </a:solidFill>
                <a:latin typeface="AbcPrint" pitchFamily="2" charset="0"/>
              </a:rPr>
              <a:t>luminarias</a:t>
            </a:r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 of Las Posadas shimmer a warm, soft, glow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Friends and family give comfort and love in the homes of Mexico.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The Kwanzaa lights burn in a </a:t>
            </a:r>
            <a:r>
              <a:rPr lang="en-US" sz="2200" dirty="0" err="1">
                <a:solidFill>
                  <a:schemeClr val="tx1"/>
                </a:solidFill>
                <a:latin typeface="AbcPrint" pitchFamily="2" charset="0"/>
              </a:rPr>
              <a:t>kinara</a:t>
            </a:r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 with candles of red, black and green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bcPrint" pitchFamily="2" charset="0"/>
              </a:rPr>
              <a:t>African people celebrate strength, faith and unity.</a:t>
            </a:r>
          </a:p>
          <a:p>
            <a:pPr algn="l"/>
            <a:endParaRPr lang="en-US" sz="2600" dirty="0">
              <a:latin typeface="AbcPrint" pitchFamily="2" charset="0"/>
            </a:endParaRPr>
          </a:p>
        </p:txBody>
      </p:sp>
      <p:pic>
        <p:nvPicPr>
          <p:cNvPr id="4" name="Picture 3" descr="las posad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4419600"/>
            <a:ext cx="1930400" cy="1447800"/>
          </a:xfrm>
          <a:prstGeom prst="rect">
            <a:avLst/>
          </a:prstGeom>
        </p:spPr>
      </p:pic>
      <p:pic>
        <p:nvPicPr>
          <p:cNvPr id="5" name="Picture 4" descr="kawan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4091098"/>
            <a:ext cx="1371600" cy="1690577"/>
          </a:xfrm>
          <a:prstGeom prst="rect">
            <a:avLst/>
          </a:prstGeom>
        </p:spPr>
      </p:pic>
      <p:pic>
        <p:nvPicPr>
          <p:cNvPr id="6" name="Stanza 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620000" y="426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56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18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Let the Light Shine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82000" cy="19050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bcPrint" pitchFamily="2" charset="0"/>
              </a:rPr>
              <a:t>The fireworks of New Year’s Eve burst brightly in the sky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bcPrint" pitchFamily="2" charset="0"/>
              </a:rPr>
              <a:t>World cultures say farewell to another year passed by.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bcPrint" pitchFamily="2" charset="0"/>
              </a:rPr>
              <a:t>The lanterns of Chinese New Year flicker big and bright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bcPrint" pitchFamily="2" charset="0"/>
              </a:rPr>
              <a:t>At the closing of this holiday on the fifteenth day and night.</a:t>
            </a:r>
          </a:p>
          <a:p>
            <a:pPr algn="l"/>
            <a:endParaRPr lang="en-US" dirty="0"/>
          </a:p>
        </p:txBody>
      </p:sp>
      <p:pic>
        <p:nvPicPr>
          <p:cNvPr id="4" name="Picture 3" descr="new years e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4114800"/>
            <a:ext cx="2143125" cy="2143125"/>
          </a:xfrm>
          <a:prstGeom prst="rect">
            <a:avLst/>
          </a:prstGeom>
        </p:spPr>
      </p:pic>
      <p:pic>
        <p:nvPicPr>
          <p:cNvPr id="5" name="Picture 4" descr="chinese.jpg"/>
          <p:cNvPicPr>
            <a:picLocks noChangeAspect="1"/>
          </p:cNvPicPr>
          <p:nvPr/>
        </p:nvPicPr>
        <p:blipFill>
          <a:blip r:embed="rId4" cstate="print"/>
          <a:srcRect b="21182"/>
          <a:stretch>
            <a:fillRect/>
          </a:stretch>
        </p:blipFill>
        <p:spPr>
          <a:xfrm>
            <a:off x="5105400" y="4572000"/>
            <a:ext cx="2362200" cy="1524000"/>
          </a:xfrm>
          <a:prstGeom prst="rect">
            <a:avLst/>
          </a:prstGeom>
        </p:spPr>
      </p:pic>
      <p:pic>
        <p:nvPicPr>
          <p:cNvPr id="6" name="Slide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848600" y="411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56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87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Let the Light Shine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82000" cy="1905000"/>
          </a:xfrm>
        </p:spPr>
        <p:txBody>
          <a:bodyPr>
            <a:normAutofit/>
          </a:bodyPr>
          <a:lstStyle/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Light a candle for the winter holidays of different religions and cultures,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Let the light shine to remind us of peace and love on Earth.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Sing a joyous song and celebrate family, tradition and spirit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latin typeface="AbcPrint" pitchFamily="2" charset="0"/>
              </a:rPr>
              <a:t>Let the music be a reminder of peace and love on Earth.</a:t>
            </a:r>
          </a:p>
          <a:p>
            <a:pPr algn="l"/>
            <a:endParaRPr lang="en-US" dirty="0"/>
          </a:p>
        </p:txBody>
      </p:sp>
      <p:pic>
        <p:nvPicPr>
          <p:cNvPr id="1027" name="Picture 3" descr="C:\Users\jernst\AppData\Local\Microsoft\Windows\Temporary Internet Files\Content.IE5\7SCSGLI0\candles106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95600" y="4114800"/>
            <a:ext cx="2696678" cy="2209800"/>
          </a:xfrm>
          <a:prstGeom prst="rect">
            <a:avLst/>
          </a:prstGeom>
          <a:noFill/>
        </p:spPr>
      </p:pic>
      <p:pic>
        <p:nvPicPr>
          <p:cNvPr id="6" name="Stanza 1 4 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200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61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4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363</Words>
  <Application>Microsoft Office PowerPoint</Application>
  <PresentationFormat>On-screen Show (4:3)</PresentationFormat>
  <Paragraphs>35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Let the Light Shine</vt:lpstr>
      <vt:lpstr>Let the Light Shine</vt:lpstr>
      <vt:lpstr>Let the Light Shine</vt:lpstr>
      <vt:lpstr>Let the Light Shine</vt:lpstr>
      <vt:lpstr>Let the Light Shine</vt:lpstr>
      <vt:lpstr>Let the Light Shine</vt:lpstr>
      <vt:lpstr>Let the Light Shine</vt:lpstr>
    </vt:vector>
  </TitlesOfParts>
  <Company>Ballston Spa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the Light Shine</dc:title>
  <dc:creator>jernst</dc:creator>
  <cp:lastModifiedBy>jernst</cp:lastModifiedBy>
  <cp:revision>13</cp:revision>
  <dcterms:created xsi:type="dcterms:W3CDTF">2015-12-10T19:27:38Z</dcterms:created>
  <dcterms:modified xsi:type="dcterms:W3CDTF">2015-12-11T17:28:19Z</dcterms:modified>
</cp:coreProperties>
</file>