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F4AEC-E1EE-48AE-B1A3-6BCC4B06DAEC}" type="datetimeFigureOut">
              <a:rPr lang="en-US" smtClean="0"/>
              <a:pPr/>
              <a:t>12/11/2015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7DB34E-A3FC-4191-BAFE-14505794119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tanza%201%204%207.mp3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lide%202.mp3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lide%203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tanza%201%204%207.mp3" TargetMode="Externa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tanza%205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lide%206.mp3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1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audio" Target="file:///\\wr1\jernst$\PEACE\Stanza%201%204%207.mp3" TargetMode="Externa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82000" cy="1905000"/>
          </a:xfrm>
        </p:spPr>
        <p:txBody>
          <a:bodyPr>
            <a:normAutofit/>
          </a:bodyPr>
          <a:lstStyle/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Light a candle for the winter holidays of different religions and cultures,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light shine to remind us of peace and love on Earth.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Sing a joyous song and celebrate family, tradition and spirit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music be a reminder of peace and love on Earth.</a:t>
            </a:r>
          </a:p>
          <a:p>
            <a:pPr algn="l"/>
            <a:endParaRPr lang="en-US" dirty="0"/>
          </a:p>
        </p:txBody>
      </p:sp>
      <p:pic>
        <p:nvPicPr>
          <p:cNvPr id="4" name="Picture 3" descr="C:\Users\jernst\AppData\Local\Microsoft\Windows\Temporary Internet Files\Content.IE5\7SCSGLI0\candles106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95600" y="4114800"/>
            <a:ext cx="2696678" cy="2209800"/>
          </a:xfrm>
          <a:prstGeom prst="rect">
            <a:avLst/>
          </a:prstGeom>
          <a:noFill/>
        </p:spPr>
      </p:pic>
      <p:pic>
        <p:nvPicPr>
          <p:cNvPr id="6" name="Stanza 1 4 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9248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996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4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2133600"/>
            <a:ext cx="8610600" cy="1905000"/>
          </a:xfrm>
        </p:spPr>
        <p:txBody>
          <a:bodyPr>
            <a:normAutofit/>
          </a:bodyPr>
          <a:lstStyle/>
          <a:p>
            <a:pPr algn="l"/>
            <a:r>
              <a:rPr lang="en-US" sz="2300" dirty="0">
                <a:solidFill>
                  <a:schemeClr val="tx1"/>
                </a:solidFill>
                <a:latin typeface="AbcPrint" pitchFamily="2" charset="0"/>
              </a:rPr>
              <a:t>The lights of Ramadan sparkle on this Muslim holiday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AbcPrint" pitchFamily="2" charset="0"/>
              </a:rPr>
              <a:t>People look inside themselves, to reflect, fast and pray.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AbcPrint" pitchFamily="2" charset="0"/>
              </a:rPr>
              <a:t>The lights of </a:t>
            </a:r>
            <a:r>
              <a:rPr lang="en-US" sz="2300" dirty="0" err="1">
                <a:solidFill>
                  <a:schemeClr val="tx1"/>
                </a:solidFill>
                <a:latin typeface="AbcPrint" pitchFamily="2" charset="0"/>
              </a:rPr>
              <a:t>Diwali</a:t>
            </a:r>
            <a:r>
              <a:rPr lang="en-US" sz="2300" dirty="0">
                <a:solidFill>
                  <a:schemeClr val="tx1"/>
                </a:solidFill>
                <a:latin typeface="AbcPrint" pitchFamily="2" charset="0"/>
              </a:rPr>
              <a:t> glisten on truth and humanity</a:t>
            </a:r>
          </a:p>
          <a:p>
            <a:pPr algn="l"/>
            <a:r>
              <a:rPr lang="en-US" sz="2300" dirty="0">
                <a:solidFill>
                  <a:schemeClr val="tx1"/>
                </a:solidFill>
                <a:latin typeface="AbcPrint" pitchFamily="2" charset="0"/>
              </a:rPr>
              <a:t>Hindu people turn away from the dark and let the light set them free.</a:t>
            </a:r>
          </a:p>
          <a:p>
            <a:pPr algn="l"/>
            <a:endParaRPr lang="en-US" dirty="0"/>
          </a:p>
        </p:txBody>
      </p:sp>
      <p:sp>
        <p:nvSpPr>
          <p:cNvPr id="6146" name="AutoShape 2" descr="Image result for lights of ramadan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Image result for lights of ramadan clip 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 descr="ramadan.jpg"/>
          <p:cNvPicPr>
            <a:picLocks noGrp="1" noChangeAspect="1"/>
          </p:cNvPicPr>
          <p:nvPr isPhoto="1"/>
        </p:nvPicPr>
        <p:blipFill>
          <a:blip r:embed="rId3" cstate="print">
            <a:lum/>
          </a:blip>
          <a:stretch>
            <a:fillRect/>
          </a:stretch>
        </p:blipFill>
        <p:spPr>
          <a:xfrm>
            <a:off x="914400" y="4267200"/>
            <a:ext cx="2971800" cy="2103477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 descr="diwali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181600" y="4572000"/>
            <a:ext cx="2543175" cy="1800225"/>
          </a:xfrm>
          <a:prstGeom prst="rect">
            <a:avLst/>
          </a:prstGeom>
        </p:spPr>
      </p:pic>
      <p:pic>
        <p:nvPicPr>
          <p:cNvPr id="8" name="Slide 2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924800" y="4419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36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795" fill="hold"/>
                                        <p:tgtEl>
                                          <p:spTgt spid="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8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82000" cy="1905000"/>
          </a:xfrm>
        </p:spPr>
        <p:txBody>
          <a:bodyPr>
            <a:normAutofit/>
          </a:bodyPr>
          <a:lstStyle/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The lights of Chanukah glow in the menorah for eight days and nights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Jewish families celebrate the Festival of Lights.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The lights of Christmas twinkle like the stars in the midnight sky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Christian children patiently wait for Santa’s sleigh to stop by.</a:t>
            </a:r>
          </a:p>
          <a:p>
            <a:pPr algn="l"/>
            <a:endParaRPr lang="en-US" dirty="0"/>
          </a:p>
        </p:txBody>
      </p:sp>
      <p:pic>
        <p:nvPicPr>
          <p:cNvPr id="4" name="Picture 3" descr="chanukah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76400" y="4343400"/>
            <a:ext cx="2286000" cy="1714500"/>
          </a:xfrm>
          <a:prstGeom prst="rect">
            <a:avLst/>
          </a:prstGeom>
        </p:spPr>
      </p:pic>
      <p:pic>
        <p:nvPicPr>
          <p:cNvPr id="5" name="Picture 4" descr="christmas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638800" y="4038600"/>
            <a:ext cx="2009775" cy="2276475"/>
          </a:xfrm>
          <a:prstGeom prst="rect">
            <a:avLst/>
          </a:prstGeom>
        </p:spPr>
      </p:pic>
      <p:pic>
        <p:nvPicPr>
          <p:cNvPr id="6" name="Slide 3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924800" y="3733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903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8583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82000" cy="1905000"/>
          </a:xfrm>
        </p:spPr>
        <p:txBody>
          <a:bodyPr>
            <a:normAutofit/>
          </a:bodyPr>
          <a:lstStyle/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Light a candle for the winter holidays of different religions and cultures,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light shine to remind us of peace and love on Earth.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Sing a joyous song and celebrate family, tradition and spirit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music be a reminder of peace and love on Earth.</a:t>
            </a:r>
          </a:p>
          <a:p>
            <a:pPr algn="l"/>
            <a:endParaRPr lang="en-US" dirty="0"/>
          </a:p>
        </p:txBody>
      </p:sp>
      <p:pic>
        <p:nvPicPr>
          <p:cNvPr id="4" name="Picture 3" descr="C:\Users\jernst\AppData\Local\Microsoft\Windows\Temporary Internet Files\Content.IE5\7SCSGLI0\candles106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95600" y="4114800"/>
            <a:ext cx="2696678" cy="2209800"/>
          </a:xfrm>
          <a:prstGeom prst="rect">
            <a:avLst/>
          </a:prstGeom>
          <a:noFill/>
        </p:spPr>
      </p:pic>
      <p:pic>
        <p:nvPicPr>
          <p:cNvPr id="6" name="Stanza 1 4 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8486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023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4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2133600"/>
            <a:ext cx="8610600" cy="1905000"/>
          </a:xfrm>
        </p:spPr>
        <p:txBody>
          <a:bodyPr>
            <a:normAutofit/>
          </a:bodyPr>
          <a:lstStyle/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The </a:t>
            </a:r>
            <a:r>
              <a:rPr lang="en-US" sz="2200" dirty="0" err="1">
                <a:solidFill>
                  <a:schemeClr val="tx1"/>
                </a:solidFill>
                <a:latin typeface="AbcPrint" pitchFamily="2" charset="0"/>
              </a:rPr>
              <a:t>luminarias</a:t>
            </a:r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 of Las Posadas shimmer a warm, soft, glow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Friends and family give comfort and love in the homes of Mexico.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The Kwanzaa lights burn in a </a:t>
            </a:r>
            <a:r>
              <a:rPr lang="en-US" sz="2200" dirty="0" err="1">
                <a:solidFill>
                  <a:schemeClr val="tx1"/>
                </a:solidFill>
                <a:latin typeface="AbcPrint" pitchFamily="2" charset="0"/>
              </a:rPr>
              <a:t>kinara</a:t>
            </a:r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 with candles of red, black and green</a:t>
            </a:r>
          </a:p>
          <a:p>
            <a:pPr algn="l"/>
            <a:r>
              <a:rPr lang="en-US" sz="2200" dirty="0">
                <a:solidFill>
                  <a:schemeClr val="tx1"/>
                </a:solidFill>
                <a:latin typeface="AbcPrint" pitchFamily="2" charset="0"/>
              </a:rPr>
              <a:t>African people celebrate strength, faith and unity.</a:t>
            </a:r>
          </a:p>
          <a:p>
            <a:pPr algn="l"/>
            <a:endParaRPr lang="en-US" sz="2600" dirty="0">
              <a:latin typeface="AbcPrint" pitchFamily="2" charset="0"/>
            </a:endParaRPr>
          </a:p>
        </p:txBody>
      </p:sp>
      <p:pic>
        <p:nvPicPr>
          <p:cNvPr id="4" name="Picture 3" descr="las posada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00200" y="4419600"/>
            <a:ext cx="1930400" cy="1447800"/>
          </a:xfrm>
          <a:prstGeom prst="rect">
            <a:avLst/>
          </a:prstGeom>
        </p:spPr>
      </p:pic>
      <p:pic>
        <p:nvPicPr>
          <p:cNvPr id="5" name="Picture 4" descr="kawanz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4091098"/>
            <a:ext cx="1371600" cy="1690577"/>
          </a:xfrm>
          <a:prstGeom prst="rect">
            <a:avLst/>
          </a:prstGeom>
        </p:spPr>
      </p:pic>
      <p:pic>
        <p:nvPicPr>
          <p:cNvPr id="6" name="Stanza 5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620000" y="4267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677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5187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82000" cy="1905000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AbcPrint" pitchFamily="2" charset="0"/>
              </a:rPr>
              <a:t>The fireworks of New Year’s Eve burst brightly in the sky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bcPrint" pitchFamily="2" charset="0"/>
              </a:rPr>
              <a:t>World cultures say farewell to another year passed by.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bcPrint" pitchFamily="2" charset="0"/>
              </a:rPr>
              <a:t>The lanterns of Chinese New Year flicker big and bright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AbcPrint" pitchFamily="2" charset="0"/>
              </a:rPr>
              <a:t>At the closing of this holiday on the fifteenth day and night.</a:t>
            </a:r>
          </a:p>
          <a:p>
            <a:pPr algn="l"/>
            <a:endParaRPr lang="en-US" dirty="0"/>
          </a:p>
        </p:txBody>
      </p:sp>
      <p:pic>
        <p:nvPicPr>
          <p:cNvPr id="4" name="Picture 3" descr="new years ev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47800" y="4114800"/>
            <a:ext cx="2143125" cy="2143125"/>
          </a:xfrm>
          <a:prstGeom prst="rect">
            <a:avLst/>
          </a:prstGeom>
        </p:spPr>
      </p:pic>
      <p:pic>
        <p:nvPicPr>
          <p:cNvPr id="5" name="Picture 4" descr="chinese.jpg"/>
          <p:cNvPicPr>
            <a:picLocks noChangeAspect="1"/>
          </p:cNvPicPr>
          <p:nvPr/>
        </p:nvPicPr>
        <p:blipFill>
          <a:blip r:embed="rId4" cstate="print"/>
          <a:srcRect b="21182"/>
          <a:stretch>
            <a:fillRect/>
          </a:stretch>
        </p:blipFill>
        <p:spPr>
          <a:xfrm>
            <a:off x="5105400" y="4572000"/>
            <a:ext cx="2362200" cy="1524000"/>
          </a:xfrm>
          <a:prstGeom prst="rect">
            <a:avLst/>
          </a:prstGeom>
        </p:spPr>
      </p:pic>
      <p:pic>
        <p:nvPicPr>
          <p:cNvPr id="6" name="Slide 6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5" cstate="print"/>
          <a:stretch>
            <a:fillRect/>
          </a:stretch>
        </p:blipFill>
        <p:spPr>
          <a:xfrm>
            <a:off x="7848600" y="4114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35646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4874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Let the Light Shine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133600"/>
            <a:ext cx="8382000" cy="1905000"/>
          </a:xfrm>
        </p:spPr>
        <p:txBody>
          <a:bodyPr>
            <a:normAutofit/>
          </a:bodyPr>
          <a:lstStyle/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Light a candle for the winter holidays of different religions and cultures,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light shine to remind us of peace and love on Earth.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Sing a joyous song and celebrate family, tradition and spirit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latin typeface="AbcPrint" pitchFamily="2" charset="0"/>
              </a:rPr>
              <a:t>Let the music be a reminder of peace and love on Earth.</a:t>
            </a:r>
          </a:p>
          <a:p>
            <a:pPr algn="l"/>
            <a:endParaRPr lang="en-US" dirty="0"/>
          </a:p>
        </p:txBody>
      </p:sp>
      <p:pic>
        <p:nvPicPr>
          <p:cNvPr id="1027" name="Picture 3" descr="C:\Users\jernst\AppData\Local\Microsoft\Windows\Temporary Internet Files\Content.IE5\7SCSGLI0\candles106[1]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flipH="1">
            <a:off x="2895600" y="4114800"/>
            <a:ext cx="2696678" cy="2209800"/>
          </a:xfrm>
          <a:prstGeom prst="rect">
            <a:avLst/>
          </a:prstGeom>
          <a:noFill/>
        </p:spPr>
      </p:pic>
      <p:pic>
        <p:nvPicPr>
          <p:cNvPr id="6" name="Stanza 1 4 7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76200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4616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947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363</Words>
  <Application>Microsoft Office PowerPoint</Application>
  <PresentationFormat>On-screen Show (4:3)</PresentationFormat>
  <Paragraphs>35</Paragraphs>
  <Slides>7</Slides>
  <Notes>0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Let the Light Shine</vt:lpstr>
      <vt:lpstr>Let the Light Shine</vt:lpstr>
      <vt:lpstr>Let the Light Shine</vt:lpstr>
      <vt:lpstr>Let the Light Shine</vt:lpstr>
      <vt:lpstr>Let the Light Shine</vt:lpstr>
      <vt:lpstr>Let the Light Shine</vt:lpstr>
      <vt:lpstr>Let the Light Shine</vt:lpstr>
    </vt:vector>
  </TitlesOfParts>
  <Company>Ballston Spa Central School District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the Light Shine</dc:title>
  <dc:creator>jernst</dc:creator>
  <cp:lastModifiedBy>jernst</cp:lastModifiedBy>
  <cp:revision>13</cp:revision>
  <dcterms:created xsi:type="dcterms:W3CDTF">2015-12-10T19:27:38Z</dcterms:created>
  <dcterms:modified xsi:type="dcterms:W3CDTF">2015-12-11T17:28:19Z</dcterms:modified>
</cp:coreProperties>
</file>