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32" r:id="rId2"/>
    <p:sldId id="278" r:id="rId3"/>
    <p:sldId id="279" r:id="rId4"/>
    <p:sldId id="280" r:id="rId5"/>
    <p:sldId id="264" r:id="rId6"/>
    <p:sldId id="268" r:id="rId7"/>
    <p:sldId id="331" r:id="rId8"/>
    <p:sldId id="273" r:id="rId9"/>
    <p:sldId id="263" r:id="rId10"/>
    <p:sldId id="261" r:id="rId11"/>
    <p:sldId id="272" r:id="rId12"/>
    <p:sldId id="326" r:id="rId13"/>
    <p:sldId id="266" r:id="rId14"/>
    <p:sldId id="311" r:id="rId15"/>
    <p:sldId id="257" r:id="rId16"/>
    <p:sldId id="317" r:id="rId17"/>
    <p:sldId id="258" r:id="rId18"/>
    <p:sldId id="318" r:id="rId19"/>
    <p:sldId id="319" r:id="rId20"/>
    <p:sldId id="262" r:id="rId21"/>
    <p:sldId id="305" r:id="rId22"/>
    <p:sldId id="310" r:id="rId23"/>
    <p:sldId id="259" r:id="rId24"/>
    <p:sldId id="333" r:id="rId25"/>
    <p:sldId id="306" r:id="rId26"/>
    <p:sldId id="260" r:id="rId27"/>
    <p:sldId id="315" r:id="rId28"/>
    <p:sldId id="267" r:id="rId29"/>
    <p:sldId id="309" r:id="rId30"/>
    <p:sldId id="269" r:id="rId31"/>
    <p:sldId id="270" r:id="rId32"/>
    <p:sldId id="314" r:id="rId33"/>
    <p:sldId id="275" r:id="rId34"/>
    <p:sldId id="322" r:id="rId35"/>
    <p:sldId id="271" r:id="rId36"/>
    <p:sldId id="274" r:id="rId37"/>
    <p:sldId id="313" r:id="rId38"/>
    <p:sldId id="321" r:id="rId39"/>
    <p:sldId id="276" r:id="rId40"/>
    <p:sldId id="304" r:id="rId41"/>
    <p:sldId id="283" r:id="rId42"/>
    <p:sldId id="284" r:id="rId43"/>
    <p:sldId id="295" r:id="rId44"/>
    <p:sldId id="285" r:id="rId45"/>
    <p:sldId id="296" r:id="rId46"/>
    <p:sldId id="281" r:id="rId47"/>
    <p:sldId id="286" r:id="rId48"/>
    <p:sldId id="297" r:id="rId49"/>
    <p:sldId id="300" r:id="rId50"/>
    <p:sldId id="290" r:id="rId51"/>
    <p:sldId id="292" r:id="rId52"/>
    <p:sldId id="293" r:id="rId53"/>
    <p:sldId id="291" r:id="rId54"/>
    <p:sldId id="299" r:id="rId55"/>
    <p:sldId id="282" r:id="rId56"/>
    <p:sldId id="320" r:id="rId57"/>
    <p:sldId id="302" r:id="rId58"/>
    <p:sldId id="287" r:id="rId59"/>
    <p:sldId id="288" r:id="rId60"/>
    <p:sldId id="307" r:id="rId61"/>
    <p:sldId id="298" r:id="rId62"/>
    <p:sldId id="303" r:id="rId63"/>
    <p:sldId id="301" r:id="rId64"/>
    <p:sldId id="328" r:id="rId65"/>
    <p:sldId id="308" r:id="rId66"/>
    <p:sldId id="334" r:id="rId67"/>
    <p:sldId id="312" r:id="rId68"/>
    <p:sldId id="289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709" autoAdjust="0"/>
  </p:normalViewPr>
  <p:slideViewPr>
    <p:cSldViewPr>
      <p:cViewPr varScale="1">
        <p:scale>
          <a:sx n="65" d="100"/>
          <a:sy n="65" d="100"/>
        </p:scale>
        <p:origin x="-108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70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086600" cy="14700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2800" y="2946400"/>
            <a:ext cx="4432300" cy="1752600"/>
          </a:xfrm>
        </p:spPr>
        <p:txBody>
          <a:bodyPr anchor="ctr" anchorCtr="0">
            <a:normAutofit/>
            <a:scene3d>
              <a:camera prst="orthographicFront"/>
              <a:lightRig rig="threePt" dir="t"/>
            </a:scene3d>
            <a:sp3d extrusionH="25400"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521824"/>
            <a:ext cx="2133600" cy="259976"/>
          </a:xfrm>
        </p:spPr>
        <p:txBody>
          <a:bodyPr/>
          <a:lstStyle>
            <a:lvl1pPr algn="r">
              <a:defRPr/>
            </a:lvl1pPr>
          </a:lstStyle>
          <a:p>
            <a:fld id="{4772FB3E-8EDE-4D4F-8F1B-77631E9238EE}" type="datetimeFigureOut">
              <a:rPr lang="en-US" smtClean="0"/>
              <a:pPr/>
              <a:t>5/27/2011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1824"/>
            <a:ext cx="2895600" cy="259976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293224"/>
            <a:ext cx="609600" cy="259976"/>
          </a:xfrm>
        </p:spPr>
        <p:txBody>
          <a:bodyPr/>
          <a:lstStyle>
            <a:lvl1pPr algn="ctr">
              <a:defRPr/>
            </a:lvl1pPr>
          </a:lstStyle>
          <a:p>
            <a:fld id="{6A613D10-E525-40E6-894F-4B3A27D951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85798" y="0"/>
            <a:ext cx="8001004" cy="7950200"/>
            <a:chOff x="685798" y="0"/>
            <a:chExt cx="8001004" cy="7950200"/>
          </a:xfrm>
        </p:grpSpPr>
        <p:sp>
          <p:nvSpPr>
            <p:cNvPr id="8" name="Pie 7"/>
            <p:cNvSpPr/>
            <p:nvPr/>
          </p:nvSpPr>
          <p:spPr>
            <a:xfrm flipH="1" flipV="1">
              <a:off x="1257300" y="5778500"/>
              <a:ext cx="2171700" cy="2171700"/>
            </a:xfrm>
            <a:prstGeom prst="pie">
              <a:avLst>
                <a:gd name="adj1" fmla="val 0"/>
                <a:gd name="adj2" fmla="val 10800000"/>
              </a:avLst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9" name="Group 52"/>
            <p:cNvGrpSpPr/>
            <p:nvPr/>
          </p:nvGrpSpPr>
          <p:grpSpPr>
            <a:xfrm>
              <a:off x="685798" y="0"/>
              <a:ext cx="8001004" cy="6855714"/>
              <a:chOff x="685798" y="0"/>
              <a:chExt cx="8001004" cy="6855714"/>
            </a:xfrm>
          </p:grpSpPr>
          <p:sp>
            <p:nvSpPr>
              <p:cNvPr id="10" name="Freeform 9"/>
              <p:cNvSpPr/>
              <p:nvPr/>
            </p:nvSpPr>
            <p:spPr>
              <a:xfrm>
                <a:off x="685798" y="5880101"/>
                <a:ext cx="1143001" cy="975613"/>
              </a:xfrm>
              <a:custGeom>
                <a:avLst/>
                <a:gdLst>
                  <a:gd name="connsiteX0" fmla="*/ 0 w 1143000"/>
                  <a:gd name="connsiteY0" fmla="*/ 571500 h 1143000"/>
                  <a:gd name="connsiteX1" fmla="*/ 167389 w 1143000"/>
                  <a:gd name="connsiteY1" fmla="*/ 167389 h 1143000"/>
                  <a:gd name="connsiteX2" fmla="*/ 571501 w 1143000"/>
                  <a:gd name="connsiteY2" fmla="*/ 1 h 1143000"/>
                  <a:gd name="connsiteX3" fmla="*/ 975612 w 1143000"/>
                  <a:gd name="connsiteY3" fmla="*/ 167390 h 1143000"/>
                  <a:gd name="connsiteX4" fmla="*/ 1143000 w 1143000"/>
                  <a:gd name="connsiteY4" fmla="*/ 571502 h 1143000"/>
                  <a:gd name="connsiteX5" fmla="*/ 975611 w 1143000"/>
                  <a:gd name="connsiteY5" fmla="*/ 975614 h 1143000"/>
                  <a:gd name="connsiteX6" fmla="*/ 571499 w 1143000"/>
                  <a:gd name="connsiteY6" fmla="*/ 1143002 h 1143000"/>
                  <a:gd name="connsiteX7" fmla="*/ 167387 w 1143000"/>
                  <a:gd name="connsiteY7" fmla="*/ 975613 h 1143000"/>
                  <a:gd name="connsiteX8" fmla="*/ -1 w 1143000"/>
                  <a:gd name="connsiteY8" fmla="*/ 571501 h 1143000"/>
                  <a:gd name="connsiteX9" fmla="*/ 0 w 1143000"/>
                  <a:gd name="connsiteY9" fmla="*/ 571500 h 1143000"/>
                  <a:gd name="connsiteX0" fmla="*/ 1 w 1143001"/>
                  <a:gd name="connsiteY0" fmla="*/ 571499 h 1042965"/>
                  <a:gd name="connsiteX1" fmla="*/ 167390 w 1143001"/>
                  <a:gd name="connsiteY1" fmla="*/ 167388 h 1042965"/>
                  <a:gd name="connsiteX2" fmla="*/ 571502 w 1143001"/>
                  <a:gd name="connsiteY2" fmla="*/ 0 h 1042965"/>
                  <a:gd name="connsiteX3" fmla="*/ 975613 w 1143001"/>
                  <a:gd name="connsiteY3" fmla="*/ 167389 h 1042965"/>
                  <a:gd name="connsiteX4" fmla="*/ 1143001 w 1143001"/>
                  <a:gd name="connsiteY4" fmla="*/ 571501 h 1042965"/>
                  <a:gd name="connsiteX5" fmla="*/ 975612 w 1143001"/>
                  <a:gd name="connsiteY5" fmla="*/ 975613 h 1042965"/>
                  <a:gd name="connsiteX6" fmla="*/ 167388 w 1143001"/>
                  <a:gd name="connsiteY6" fmla="*/ 975612 h 1042965"/>
                  <a:gd name="connsiteX7" fmla="*/ 0 w 1143001"/>
                  <a:gd name="connsiteY7" fmla="*/ 571500 h 1042965"/>
                  <a:gd name="connsiteX8" fmla="*/ 1 w 1143001"/>
                  <a:gd name="connsiteY8" fmla="*/ 571499 h 1042965"/>
                  <a:gd name="connsiteX0" fmla="*/ 1 w 1143001"/>
                  <a:gd name="connsiteY0" fmla="*/ 571499 h 975613"/>
                  <a:gd name="connsiteX1" fmla="*/ 167390 w 1143001"/>
                  <a:gd name="connsiteY1" fmla="*/ 167388 h 975613"/>
                  <a:gd name="connsiteX2" fmla="*/ 571502 w 1143001"/>
                  <a:gd name="connsiteY2" fmla="*/ 0 h 975613"/>
                  <a:gd name="connsiteX3" fmla="*/ 975613 w 1143001"/>
                  <a:gd name="connsiteY3" fmla="*/ 167389 h 975613"/>
                  <a:gd name="connsiteX4" fmla="*/ 1143001 w 1143001"/>
                  <a:gd name="connsiteY4" fmla="*/ 571501 h 975613"/>
                  <a:gd name="connsiteX5" fmla="*/ 975612 w 1143001"/>
                  <a:gd name="connsiteY5" fmla="*/ 975613 h 975613"/>
                  <a:gd name="connsiteX6" fmla="*/ 167388 w 1143001"/>
                  <a:gd name="connsiteY6" fmla="*/ 975612 h 975613"/>
                  <a:gd name="connsiteX7" fmla="*/ 0 w 1143001"/>
                  <a:gd name="connsiteY7" fmla="*/ 571500 h 975613"/>
                  <a:gd name="connsiteX8" fmla="*/ 1 w 1143001"/>
                  <a:gd name="connsiteY8" fmla="*/ 571499 h 975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3001" h="975613">
                    <a:moveTo>
                      <a:pt x="1" y="571499"/>
                    </a:moveTo>
                    <a:cubicBezTo>
                      <a:pt x="1" y="419928"/>
                      <a:pt x="60213" y="274564"/>
                      <a:pt x="167390" y="167388"/>
                    </a:cubicBezTo>
                    <a:cubicBezTo>
                      <a:pt x="274567" y="60211"/>
                      <a:pt x="419931" y="0"/>
                      <a:pt x="571502" y="0"/>
                    </a:cubicBezTo>
                    <a:cubicBezTo>
                      <a:pt x="723073" y="0"/>
                      <a:pt x="868437" y="60212"/>
                      <a:pt x="975613" y="167389"/>
                    </a:cubicBezTo>
                    <a:cubicBezTo>
                      <a:pt x="1082790" y="274566"/>
                      <a:pt x="1143001" y="419930"/>
                      <a:pt x="1143001" y="571501"/>
                    </a:cubicBezTo>
                    <a:cubicBezTo>
                      <a:pt x="1143001" y="723072"/>
                      <a:pt x="1138214" y="908261"/>
                      <a:pt x="975612" y="975613"/>
                    </a:cubicBezTo>
                    <a:lnTo>
                      <a:pt x="167388" y="975612"/>
                    </a:lnTo>
                    <a:cubicBezTo>
                      <a:pt x="60211" y="868435"/>
                      <a:pt x="0" y="723071"/>
                      <a:pt x="0" y="571500"/>
                    </a:cubicBezTo>
                    <a:lnTo>
                      <a:pt x="1" y="57149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590800" y="5181600"/>
                <a:ext cx="914400" cy="9144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838200" y="5791200"/>
                <a:ext cx="457200" cy="4572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362200" y="5943600"/>
                <a:ext cx="762000" cy="762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676400" y="5626100"/>
                <a:ext cx="457200" cy="4572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981200" y="5334000"/>
                <a:ext cx="355600" cy="3556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943100" y="5562600"/>
                <a:ext cx="431800" cy="4318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2362200" y="5029200"/>
                <a:ext cx="762000" cy="762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3009900" y="4419600"/>
                <a:ext cx="355600" cy="3556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2971800" y="4648200"/>
                <a:ext cx="431800" cy="4318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3314700" y="4724400"/>
                <a:ext cx="203200" cy="2032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3619500" y="5029200"/>
                <a:ext cx="203200" cy="2032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384300" y="5486400"/>
                <a:ext cx="127000" cy="127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505200" y="5257800"/>
                <a:ext cx="203200" cy="2032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1295400" y="5664200"/>
                <a:ext cx="127000" cy="127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1447800" y="5511800"/>
                <a:ext cx="127000" cy="1270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600200" y="5486400"/>
                <a:ext cx="127000" cy="127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352800" y="5943600"/>
                <a:ext cx="533400" cy="5334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" name="Freeform 27"/>
              <p:cNvSpPr/>
              <p:nvPr/>
            </p:nvSpPr>
            <p:spPr>
              <a:xfrm flipV="1">
                <a:off x="5486400" y="0"/>
                <a:ext cx="1143001" cy="975613"/>
              </a:xfrm>
              <a:custGeom>
                <a:avLst/>
                <a:gdLst>
                  <a:gd name="connsiteX0" fmla="*/ 0 w 1143000"/>
                  <a:gd name="connsiteY0" fmla="*/ 571500 h 1143000"/>
                  <a:gd name="connsiteX1" fmla="*/ 167389 w 1143000"/>
                  <a:gd name="connsiteY1" fmla="*/ 167389 h 1143000"/>
                  <a:gd name="connsiteX2" fmla="*/ 571501 w 1143000"/>
                  <a:gd name="connsiteY2" fmla="*/ 1 h 1143000"/>
                  <a:gd name="connsiteX3" fmla="*/ 975612 w 1143000"/>
                  <a:gd name="connsiteY3" fmla="*/ 167390 h 1143000"/>
                  <a:gd name="connsiteX4" fmla="*/ 1143000 w 1143000"/>
                  <a:gd name="connsiteY4" fmla="*/ 571502 h 1143000"/>
                  <a:gd name="connsiteX5" fmla="*/ 975611 w 1143000"/>
                  <a:gd name="connsiteY5" fmla="*/ 975614 h 1143000"/>
                  <a:gd name="connsiteX6" fmla="*/ 571499 w 1143000"/>
                  <a:gd name="connsiteY6" fmla="*/ 1143002 h 1143000"/>
                  <a:gd name="connsiteX7" fmla="*/ 167387 w 1143000"/>
                  <a:gd name="connsiteY7" fmla="*/ 975613 h 1143000"/>
                  <a:gd name="connsiteX8" fmla="*/ -1 w 1143000"/>
                  <a:gd name="connsiteY8" fmla="*/ 571501 h 1143000"/>
                  <a:gd name="connsiteX9" fmla="*/ 0 w 1143000"/>
                  <a:gd name="connsiteY9" fmla="*/ 571500 h 1143000"/>
                  <a:gd name="connsiteX0" fmla="*/ 1 w 1143001"/>
                  <a:gd name="connsiteY0" fmla="*/ 571499 h 1042965"/>
                  <a:gd name="connsiteX1" fmla="*/ 167390 w 1143001"/>
                  <a:gd name="connsiteY1" fmla="*/ 167388 h 1042965"/>
                  <a:gd name="connsiteX2" fmla="*/ 571502 w 1143001"/>
                  <a:gd name="connsiteY2" fmla="*/ 0 h 1042965"/>
                  <a:gd name="connsiteX3" fmla="*/ 975613 w 1143001"/>
                  <a:gd name="connsiteY3" fmla="*/ 167389 h 1042965"/>
                  <a:gd name="connsiteX4" fmla="*/ 1143001 w 1143001"/>
                  <a:gd name="connsiteY4" fmla="*/ 571501 h 1042965"/>
                  <a:gd name="connsiteX5" fmla="*/ 975612 w 1143001"/>
                  <a:gd name="connsiteY5" fmla="*/ 975613 h 1042965"/>
                  <a:gd name="connsiteX6" fmla="*/ 167388 w 1143001"/>
                  <a:gd name="connsiteY6" fmla="*/ 975612 h 1042965"/>
                  <a:gd name="connsiteX7" fmla="*/ 0 w 1143001"/>
                  <a:gd name="connsiteY7" fmla="*/ 571500 h 1042965"/>
                  <a:gd name="connsiteX8" fmla="*/ 1 w 1143001"/>
                  <a:gd name="connsiteY8" fmla="*/ 571499 h 1042965"/>
                  <a:gd name="connsiteX0" fmla="*/ 1 w 1143001"/>
                  <a:gd name="connsiteY0" fmla="*/ 571499 h 975613"/>
                  <a:gd name="connsiteX1" fmla="*/ 167390 w 1143001"/>
                  <a:gd name="connsiteY1" fmla="*/ 167388 h 975613"/>
                  <a:gd name="connsiteX2" fmla="*/ 571502 w 1143001"/>
                  <a:gd name="connsiteY2" fmla="*/ 0 h 975613"/>
                  <a:gd name="connsiteX3" fmla="*/ 975613 w 1143001"/>
                  <a:gd name="connsiteY3" fmla="*/ 167389 h 975613"/>
                  <a:gd name="connsiteX4" fmla="*/ 1143001 w 1143001"/>
                  <a:gd name="connsiteY4" fmla="*/ 571501 h 975613"/>
                  <a:gd name="connsiteX5" fmla="*/ 975612 w 1143001"/>
                  <a:gd name="connsiteY5" fmla="*/ 975613 h 975613"/>
                  <a:gd name="connsiteX6" fmla="*/ 167388 w 1143001"/>
                  <a:gd name="connsiteY6" fmla="*/ 975612 h 975613"/>
                  <a:gd name="connsiteX7" fmla="*/ 0 w 1143001"/>
                  <a:gd name="connsiteY7" fmla="*/ 571500 h 975613"/>
                  <a:gd name="connsiteX8" fmla="*/ 1 w 1143001"/>
                  <a:gd name="connsiteY8" fmla="*/ 571499 h 975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3001" h="975613">
                    <a:moveTo>
                      <a:pt x="1" y="571499"/>
                    </a:moveTo>
                    <a:cubicBezTo>
                      <a:pt x="1" y="419928"/>
                      <a:pt x="60213" y="274564"/>
                      <a:pt x="167390" y="167388"/>
                    </a:cubicBezTo>
                    <a:cubicBezTo>
                      <a:pt x="274567" y="60211"/>
                      <a:pt x="419931" y="0"/>
                      <a:pt x="571502" y="0"/>
                    </a:cubicBezTo>
                    <a:cubicBezTo>
                      <a:pt x="723073" y="0"/>
                      <a:pt x="868437" y="60212"/>
                      <a:pt x="975613" y="167389"/>
                    </a:cubicBezTo>
                    <a:cubicBezTo>
                      <a:pt x="1082790" y="274566"/>
                      <a:pt x="1143001" y="419930"/>
                      <a:pt x="1143001" y="571501"/>
                    </a:cubicBezTo>
                    <a:cubicBezTo>
                      <a:pt x="1143001" y="723072"/>
                      <a:pt x="1138214" y="908261"/>
                      <a:pt x="975612" y="975613"/>
                    </a:cubicBezTo>
                    <a:lnTo>
                      <a:pt x="167388" y="975612"/>
                    </a:lnTo>
                    <a:cubicBezTo>
                      <a:pt x="60211" y="868435"/>
                      <a:pt x="0" y="723071"/>
                      <a:pt x="0" y="571500"/>
                    </a:cubicBezTo>
                    <a:lnTo>
                      <a:pt x="1" y="57149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9" name="Oval 28"/>
              <p:cNvSpPr/>
              <p:nvPr/>
            </p:nvSpPr>
            <p:spPr>
              <a:xfrm flipV="1">
                <a:off x="7391402" y="759714"/>
                <a:ext cx="914400" cy="9144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30" name="Oval 29"/>
              <p:cNvSpPr/>
              <p:nvPr/>
            </p:nvSpPr>
            <p:spPr>
              <a:xfrm flipV="1">
                <a:off x="5638802" y="607314"/>
                <a:ext cx="457200" cy="4572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 flipV="1">
                <a:off x="7162802" y="150114"/>
                <a:ext cx="762000" cy="7620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 flipV="1">
                <a:off x="6477002" y="772414"/>
                <a:ext cx="457200" cy="4572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 flipV="1">
                <a:off x="6781802" y="1166114"/>
                <a:ext cx="355600" cy="3556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34" name="Oval 33"/>
              <p:cNvSpPr/>
              <p:nvPr/>
            </p:nvSpPr>
            <p:spPr>
              <a:xfrm flipV="1">
                <a:off x="6743702" y="861314"/>
                <a:ext cx="431800" cy="4318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35" name="Oval 34"/>
              <p:cNvSpPr/>
              <p:nvPr/>
            </p:nvSpPr>
            <p:spPr>
              <a:xfrm flipV="1">
                <a:off x="7162802" y="1064514"/>
                <a:ext cx="762000" cy="7620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 flipV="1">
                <a:off x="7810502" y="2080514"/>
                <a:ext cx="355600" cy="3556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37" name="Oval 36"/>
              <p:cNvSpPr/>
              <p:nvPr/>
            </p:nvSpPr>
            <p:spPr>
              <a:xfrm flipV="1">
                <a:off x="7772402" y="1775714"/>
                <a:ext cx="431800" cy="4318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38" name="Oval 37"/>
              <p:cNvSpPr/>
              <p:nvPr/>
            </p:nvSpPr>
            <p:spPr>
              <a:xfrm flipV="1">
                <a:off x="8115302" y="1928114"/>
                <a:ext cx="203200" cy="2032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 flipV="1">
                <a:off x="8420102" y="1623314"/>
                <a:ext cx="203200" cy="2032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40" name="Oval 39"/>
              <p:cNvSpPr/>
              <p:nvPr/>
            </p:nvSpPr>
            <p:spPr>
              <a:xfrm flipV="1">
                <a:off x="6184902" y="1242314"/>
                <a:ext cx="127000" cy="127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41" name="Oval 40"/>
              <p:cNvSpPr/>
              <p:nvPr/>
            </p:nvSpPr>
            <p:spPr>
              <a:xfrm flipV="1">
                <a:off x="8305802" y="1394714"/>
                <a:ext cx="203200" cy="2032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42" name="Oval 41"/>
              <p:cNvSpPr/>
              <p:nvPr/>
            </p:nvSpPr>
            <p:spPr>
              <a:xfrm flipV="1">
                <a:off x="6096002" y="1064514"/>
                <a:ext cx="127000" cy="1270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 flipV="1">
                <a:off x="6248402" y="1216914"/>
                <a:ext cx="127000" cy="1270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 flipV="1">
                <a:off x="6400802" y="1242314"/>
                <a:ext cx="127000" cy="127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45" name="Oval 44"/>
              <p:cNvSpPr/>
              <p:nvPr/>
            </p:nvSpPr>
            <p:spPr>
              <a:xfrm flipV="1">
                <a:off x="8153402" y="378714"/>
                <a:ext cx="533400" cy="5334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46" name="Oval 45"/>
          <p:cNvSpPr/>
          <p:nvPr/>
        </p:nvSpPr>
        <p:spPr>
          <a:xfrm>
            <a:off x="8636000" y="6589059"/>
            <a:ext cx="127000" cy="127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8788400" y="6589059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8940800" y="6589059"/>
            <a:ext cx="127000" cy="127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Pictures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2133600" cy="3048000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 w="12700" h="12700"/>
          </a:sp3d>
        </p:spPr>
        <p:txBody>
          <a:bodyPr anchor="b">
            <a:noAutofit/>
          </a:bodyPr>
          <a:lstStyle>
            <a:lvl1pPr algn="l">
              <a:defRPr sz="4000" kern="1200" spc="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648200"/>
            <a:ext cx="3200400" cy="1524000"/>
          </a:xfrm>
        </p:spPr>
        <p:txBody>
          <a:bodyPr lIns="0" rIns="0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2FB3E-8EDE-4D4F-8F1B-77631E9238EE}" type="datetimeFigureOut">
              <a:rPr lang="en-US" smtClean="0"/>
              <a:pPr/>
              <a:t>5/27/2011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13D10-E525-40E6-894F-4B3A27D951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" name="Group 21"/>
          <p:cNvGrpSpPr/>
          <p:nvPr/>
        </p:nvGrpSpPr>
        <p:grpSpPr>
          <a:xfrm>
            <a:off x="3775364" y="2133600"/>
            <a:ext cx="5368636" cy="4724400"/>
            <a:chOff x="0" y="0"/>
            <a:chExt cx="2222500" cy="1955800"/>
          </a:xfrm>
        </p:grpSpPr>
        <p:sp>
          <p:nvSpPr>
            <p:cNvPr id="8" name="Oval 7"/>
            <p:cNvSpPr/>
            <p:nvPr/>
          </p:nvSpPr>
          <p:spPr>
            <a:xfrm>
              <a:off x="685800" y="152400"/>
              <a:ext cx="914400" cy="9144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81000" y="1206500"/>
              <a:ext cx="457200" cy="4572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Oval 9"/>
            <p:cNvSpPr/>
            <p:nvPr/>
          </p:nvSpPr>
          <p:spPr>
            <a:xfrm>
              <a:off x="685800" y="914400"/>
              <a:ext cx="355600" cy="3556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47700" y="1143000"/>
              <a:ext cx="431800" cy="4318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57200" y="0"/>
              <a:ext cx="762000" cy="762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Oval 12"/>
            <p:cNvSpPr/>
            <p:nvPr/>
          </p:nvSpPr>
          <p:spPr>
            <a:xfrm>
              <a:off x="1714500" y="0"/>
              <a:ext cx="355600" cy="3556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Oval 13"/>
            <p:cNvSpPr/>
            <p:nvPr/>
          </p:nvSpPr>
          <p:spPr>
            <a:xfrm>
              <a:off x="1676400" y="228600"/>
              <a:ext cx="431800" cy="4318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019300" y="304800"/>
              <a:ext cx="203200" cy="2032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028700" y="1524000"/>
              <a:ext cx="203200" cy="2032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Oval 16"/>
            <p:cNvSpPr/>
            <p:nvPr/>
          </p:nvSpPr>
          <p:spPr>
            <a:xfrm>
              <a:off x="88900" y="1066800"/>
              <a:ext cx="127000" cy="127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Oval 17"/>
            <p:cNvSpPr/>
            <p:nvPr/>
          </p:nvSpPr>
          <p:spPr>
            <a:xfrm>
              <a:off x="914400" y="1752600"/>
              <a:ext cx="203200" cy="2032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9" name="Oval 18"/>
            <p:cNvSpPr/>
            <p:nvPr/>
          </p:nvSpPr>
          <p:spPr>
            <a:xfrm>
              <a:off x="0" y="1244600"/>
              <a:ext cx="127000" cy="127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0" name="Oval 19"/>
            <p:cNvSpPr/>
            <p:nvPr/>
          </p:nvSpPr>
          <p:spPr>
            <a:xfrm>
              <a:off x="152400" y="1092200"/>
              <a:ext cx="127000" cy="1270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304800" y="1066800"/>
              <a:ext cx="127000" cy="127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4" name="Picture Placeholder 2"/>
          <p:cNvSpPr>
            <a:spLocks noGrp="1"/>
          </p:cNvSpPr>
          <p:nvPr>
            <p:ph type="pic" idx="1"/>
          </p:nvPr>
        </p:nvSpPr>
        <p:spPr>
          <a:xfrm>
            <a:off x="5638800" y="838200"/>
            <a:ext cx="2514600" cy="25146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tx2">
                <a:alpha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25400"/>
          </a:bodyPr>
          <a:lstStyle>
            <a:lvl1pPr marL="0" indent="0" algn="ctr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5" name="Picture Placeholder 2"/>
          <p:cNvSpPr>
            <a:spLocks noGrp="1"/>
          </p:cNvSpPr>
          <p:nvPr>
            <p:ph type="pic" idx="13"/>
          </p:nvPr>
        </p:nvSpPr>
        <p:spPr>
          <a:xfrm>
            <a:off x="3810000" y="2362200"/>
            <a:ext cx="2514600" cy="25146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tx2">
                <a:alpha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25400"/>
          </a:bodyPr>
          <a:lstStyle>
            <a:lvl1pPr marL="0" indent="0" algn="ctr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2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s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2133600" cy="3048000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 w="12700" h="12700"/>
          </a:sp3d>
        </p:spPr>
        <p:txBody>
          <a:bodyPr anchor="b">
            <a:noAutofit/>
          </a:bodyPr>
          <a:lstStyle>
            <a:lvl1pPr algn="l">
              <a:defRPr sz="4000" kern="1200" spc="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648200"/>
            <a:ext cx="3200400" cy="1524000"/>
          </a:xfrm>
        </p:spPr>
        <p:txBody>
          <a:bodyPr lIns="0" rIns="0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2FB3E-8EDE-4D4F-8F1B-77631E9238EE}" type="datetimeFigureOut">
              <a:rPr lang="en-US" smtClean="0"/>
              <a:pPr/>
              <a:t>5/27/2011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13D10-E525-40E6-894F-4B3A27D951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" name="Group 21"/>
          <p:cNvGrpSpPr/>
          <p:nvPr/>
        </p:nvGrpSpPr>
        <p:grpSpPr>
          <a:xfrm>
            <a:off x="3775364" y="2133600"/>
            <a:ext cx="5368636" cy="4724400"/>
            <a:chOff x="0" y="0"/>
            <a:chExt cx="2222500" cy="1955800"/>
          </a:xfrm>
        </p:grpSpPr>
        <p:sp>
          <p:nvSpPr>
            <p:cNvPr id="8" name="Oval 7"/>
            <p:cNvSpPr/>
            <p:nvPr/>
          </p:nvSpPr>
          <p:spPr>
            <a:xfrm>
              <a:off x="685800" y="152400"/>
              <a:ext cx="914400" cy="9144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81000" y="1206500"/>
              <a:ext cx="457200" cy="4572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Oval 9"/>
            <p:cNvSpPr/>
            <p:nvPr/>
          </p:nvSpPr>
          <p:spPr>
            <a:xfrm>
              <a:off x="685800" y="914400"/>
              <a:ext cx="355600" cy="3556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47700" y="1143000"/>
              <a:ext cx="431800" cy="4318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57200" y="0"/>
              <a:ext cx="762000" cy="762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Oval 12"/>
            <p:cNvSpPr/>
            <p:nvPr/>
          </p:nvSpPr>
          <p:spPr>
            <a:xfrm>
              <a:off x="1714500" y="0"/>
              <a:ext cx="355600" cy="3556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Oval 13"/>
            <p:cNvSpPr/>
            <p:nvPr/>
          </p:nvSpPr>
          <p:spPr>
            <a:xfrm>
              <a:off x="1676400" y="228600"/>
              <a:ext cx="431800" cy="4318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019300" y="304800"/>
              <a:ext cx="203200" cy="2032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028700" y="1524000"/>
              <a:ext cx="203200" cy="2032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Oval 16"/>
            <p:cNvSpPr/>
            <p:nvPr/>
          </p:nvSpPr>
          <p:spPr>
            <a:xfrm>
              <a:off x="88900" y="1066800"/>
              <a:ext cx="127000" cy="127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Oval 17"/>
            <p:cNvSpPr/>
            <p:nvPr/>
          </p:nvSpPr>
          <p:spPr>
            <a:xfrm>
              <a:off x="914400" y="1752600"/>
              <a:ext cx="203200" cy="2032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9" name="Oval 18"/>
            <p:cNvSpPr/>
            <p:nvPr/>
          </p:nvSpPr>
          <p:spPr>
            <a:xfrm>
              <a:off x="0" y="1244600"/>
              <a:ext cx="127000" cy="127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0" name="Oval 19"/>
            <p:cNvSpPr/>
            <p:nvPr/>
          </p:nvSpPr>
          <p:spPr>
            <a:xfrm>
              <a:off x="152400" y="1092200"/>
              <a:ext cx="127000" cy="1270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304800" y="1066800"/>
              <a:ext cx="127000" cy="127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2" name="Picture Placeholder 2"/>
          <p:cNvSpPr>
            <a:spLocks noGrp="1"/>
          </p:cNvSpPr>
          <p:nvPr>
            <p:ph type="pic" idx="1"/>
          </p:nvPr>
        </p:nvSpPr>
        <p:spPr>
          <a:xfrm>
            <a:off x="5715000" y="76200"/>
            <a:ext cx="2514600" cy="25146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tx2">
                <a:alpha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25400"/>
          </a:bodyPr>
          <a:lstStyle>
            <a:lvl1pPr marL="0" indent="0" algn="ctr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3" name="Picture Placeholder 2"/>
          <p:cNvSpPr>
            <a:spLocks noGrp="1"/>
          </p:cNvSpPr>
          <p:nvPr>
            <p:ph type="pic" idx="13"/>
          </p:nvPr>
        </p:nvSpPr>
        <p:spPr>
          <a:xfrm>
            <a:off x="3810000" y="2362200"/>
            <a:ext cx="2514600" cy="25146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tx2">
                <a:alpha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25400"/>
          </a:bodyPr>
          <a:lstStyle>
            <a:lvl1pPr marL="0" indent="0" algn="ctr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4" name="Picture Placeholder 2"/>
          <p:cNvSpPr>
            <a:spLocks noGrp="1"/>
          </p:cNvSpPr>
          <p:nvPr>
            <p:ph type="pic" idx="14"/>
          </p:nvPr>
        </p:nvSpPr>
        <p:spPr>
          <a:xfrm>
            <a:off x="2667000" y="381000"/>
            <a:ext cx="2514600" cy="25146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tx2">
                <a:alpha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25400"/>
          </a:bodyPr>
          <a:lstStyle>
            <a:lvl1pPr marL="0" indent="0" algn="ctr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2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2FB3E-8EDE-4D4F-8F1B-77631E9238EE}" type="datetimeFigureOut">
              <a:rPr lang="en-US" smtClean="0"/>
              <a:pPr/>
              <a:t>5/27/2011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13D10-E525-40E6-894F-4B3A27D951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2000">
    <p:random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2FB3E-8EDE-4D4F-8F1B-77631E9238EE}" type="datetimeFigureOut">
              <a:rPr lang="en-US" smtClean="0"/>
              <a:pPr/>
              <a:t>5/27/2011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13D10-E525-40E6-894F-4B3A27D951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2FB3E-8EDE-4D4F-8F1B-77631E9238EE}" type="datetimeFigureOut">
              <a:rPr lang="en-US" smtClean="0"/>
              <a:pPr/>
              <a:t>5/27/2011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13D10-E525-40E6-894F-4B3A27D951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2000">
    <p:rand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2FB3E-8EDE-4D4F-8F1B-77631E9238EE}" type="datetimeFigureOut">
              <a:rPr lang="en-US" smtClean="0"/>
              <a:pPr/>
              <a:t>5/27/2011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13D10-E525-40E6-894F-4B3A27D951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592782" y="2133600"/>
            <a:ext cx="3865418" cy="4172197"/>
            <a:chOff x="0" y="0"/>
            <a:chExt cx="1600200" cy="1727200"/>
          </a:xfrm>
        </p:grpSpPr>
        <p:sp>
          <p:nvSpPr>
            <p:cNvPr id="8" name="Oval 7"/>
            <p:cNvSpPr/>
            <p:nvPr/>
          </p:nvSpPr>
          <p:spPr>
            <a:xfrm>
              <a:off x="685800" y="152400"/>
              <a:ext cx="914400" cy="9144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81000" y="1206500"/>
              <a:ext cx="457200" cy="4572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Oval 9"/>
            <p:cNvSpPr/>
            <p:nvPr/>
          </p:nvSpPr>
          <p:spPr>
            <a:xfrm>
              <a:off x="685800" y="914400"/>
              <a:ext cx="355600" cy="3556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47700" y="1143000"/>
              <a:ext cx="431800" cy="4318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57200" y="0"/>
              <a:ext cx="762000" cy="762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Oval 15"/>
            <p:cNvSpPr/>
            <p:nvPr/>
          </p:nvSpPr>
          <p:spPr>
            <a:xfrm>
              <a:off x="1028700" y="1524000"/>
              <a:ext cx="203200" cy="2032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Oval 16"/>
            <p:cNvSpPr/>
            <p:nvPr/>
          </p:nvSpPr>
          <p:spPr>
            <a:xfrm>
              <a:off x="88900" y="1066800"/>
              <a:ext cx="127000" cy="127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9" name="Oval 18"/>
            <p:cNvSpPr/>
            <p:nvPr/>
          </p:nvSpPr>
          <p:spPr>
            <a:xfrm>
              <a:off x="0" y="1244600"/>
              <a:ext cx="127000" cy="127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0" name="Oval 19"/>
            <p:cNvSpPr/>
            <p:nvPr/>
          </p:nvSpPr>
          <p:spPr>
            <a:xfrm>
              <a:off x="152400" y="1092200"/>
              <a:ext cx="127000" cy="1270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304800" y="1066800"/>
              <a:ext cx="127000" cy="127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13" name="Group 32"/>
          <p:cNvGrpSpPr/>
          <p:nvPr/>
        </p:nvGrpSpPr>
        <p:grpSpPr>
          <a:xfrm>
            <a:off x="609600" y="990600"/>
            <a:ext cx="1179761" cy="1356814"/>
            <a:chOff x="266700" y="914400"/>
            <a:chExt cx="1179761" cy="1356814"/>
          </a:xfrm>
        </p:grpSpPr>
        <p:sp>
          <p:nvSpPr>
            <p:cNvPr id="23" name="Oval 22"/>
            <p:cNvSpPr/>
            <p:nvPr/>
          </p:nvSpPr>
          <p:spPr>
            <a:xfrm>
              <a:off x="555812" y="1380565"/>
              <a:ext cx="890649" cy="890649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 flipV="1">
              <a:off x="304800" y="1219200"/>
              <a:ext cx="355600" cy="3556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7" name="Oval 26"/>
            <p:cNvSpPr/>
            <p:nvPr/>
          </p:nvSpPr>
          <p:spPr>
            <a:xfrm flipV="1">
              <a:off x="266700" y="914400"/>
              <a:ext cx="431800" cy="4318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8" name="Oval 27"/>
            <p:cNvSpPr/>
            <p:nvPr/>
          </p:nvSpPr>
          <p:spPr>
            <a:xfrm flipV="1">
              <a:off x="609600" y="1066800"/>
              <a:ext cx="203200" cy="2032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4400" y="2590800"/>
            <a:ext cx="1905000" cy="19050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143000"/>
            <a:ext cx="7086600" cy="1472184"/>
          </a:xfrm>
        </p:spPr>
        <p:txBody>
          <a:bodyPr anchor="ctr" anchorCtr="0">
            <a:normAutofit/>
          </a:bodyPr>
          <a:lstStyle>
            <a:lvl1pPr algn="l">
              <a:defRPr sz="3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2000">
    <p:rand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953" y="1752600"/>
            <a:ext cx="3429000" cy="3886200"/>
          </a:xfrm>
          <a:prstGeom prst="ellipse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horz" lIns="45720" tIns="45720" rIns="45720" bIns="45720" rtlCol="0" anchor="t" anchorCtr="0">
            <a:normAutofit/>
            <a:scene3d>
              <a:camera prst="orthographicFront"/>
              <a:lightRig rig="threePt" dir="t"/>
            </a:scene3d>
            <a:sp3d extrusionH="25400"/>
          </a:bodyPr>
          <a:lstStyle>
            <a:lvl1pPr indent="-2286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indent="-22860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indent="-22860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2860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2860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362200"/>
            <a:ext cx="3429000" cy="3886200"/>
          </a:xfrm>
          <a:prstGeom prst="ellipse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horz" lIns="45720" tIns="45720" rIns="45720" bIns="45720" rtlCol="0" anchor="t" anchorCtr="0">
            <a:normAutofit/>
            <a:scene3d>
              <a:camera prst="orthographicFront"/>
              <a:lightRig rig="threePt" dir="t"/>
            </a:scene3d>
            <a:sp3d extrusionH="25400"/>
          </a:bodyPr>
          <a:lstStyle>
            <a:lvl1pPr indent="-228600" algn="l" defTabSz="914400" rtl="0" eaLnBrk="1" latinLnBrk="0" hangingPunct="1">
              <a:buFont typeface="Wingdings" pitchFamily="2" charset="2"/>
              <a:buChar char="l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indent="-228600" algn="l" defTabSz="914400" rtl="0" eaLnBrk="1" latinLnBrk="0" hangingPunct="1">
              <a:buFont typeface="Arial" pitchFamily="34" charset="0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indent="-228600" algn="l" defTabSz="914400" rtl="0" eaLnBrk="1" latinLnBrk="0" hangingPunct="1">
              <a:buFont typeface="Wingdings" pitchFamily="2" charset="2"/>
              <a:buChar char="l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28600" algn="l" defTabSz="914400" rtl="0" eaLnBrk="1" latinLnBrk="0" hangingPunct="1">
              <a:buFont typeface="Arial" pitchFamily="34" charset="0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28600" algn="l" defTabSz="914400" rtl="0" eaLnBrk="1" latinLnBrk="0" hangingPunct="1">
              <a:buFont typeface="Wingdings" pitchFamily="2" charset="2"/>
              <a:buChar char="l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2FB3E-8EDE-4D4F-8F1B-77631E9238EE}" type="datetimeFigureOut">
              <a:rPr lang="en-US" smtClean="0"/>
              <a:pPr/>
              <a:t>5/27/2011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13D10-E525-40E6-894F-4B3A27D951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662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2000">
    <p:rand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6200000">
            <a:off x="-870003" y="3147219"/>
            <a:ext cx="3429000" cy="639762"/>
          </a:xfrm>
          <a:prstGeom prst="rect">
            <a:avLst/>
          </a:prstGeom>
          <a:noFill/>
        </p:spPr>
        <p:txBody>
          <a:bodyPr anchor="ctr" anchorCtr="0">
            <a:scene3d>
              <a:camera prst="orthographicFront"/>
              <a:lightRig rig="threePt" dir="t"/>
            </a:scene3d>
            <a:sp3d extrusionH="25400">
              <a:bevelT w="12700" h="12700"/>
              <a:extrusionClr>
                <a:schemeClr val="bg1">
                  <a:lumMod val="10000"/>
                  <a:lumOff val="90000"/>
                </a:schemeClr>
              </a:extrusionClr>
            </a:sp3d>
          </a:bodyPr>
          <a:lstStyle>
            <a:lvl1pPr marL="0" indent="0" algn="ctr">
              <a:buNone/>
              <a:defRPr sz="1800" b="0">
                <a:effectLst/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1755648"/>
            <a:ext cx="3200400" cy="3429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16200000">
            <a:off x="3259278" y="3756819"/>
            <a:ext cx="3429000" cy="639762"/>
          </a:xfrm>
          <a:prstGeom prst="rect">
            <a:avLst/>
          </a:prstGeom>
          <a:noFill/>
        </p:spPr>
        <p:txBody>
          <a:bodyPr anchor="ctr" anchorCtr="0">
            <a:scene3d>
              <a:camera prst="orthographicFront"/>
              <a:lightRig rig="threePt" dir="t"/>
            </a:scene3d>
            <a:sp3d extrusionH="25400">
              <a:bevelT w="12700" h="12700"/>
              <a:extrusionClr>
                <a:schemeClr val="bg1">
                  <a:lumMod val="10000"/>
                  <a:lumOff val="90000"/>
                </a:schemeClr>
              </a:extrusionClr>
            </a:sp3d>
          </a:bodyPr>
          <a:lstStyle>
            <a:lvl1pPr marL="0" indent="0" algn="ctr">
              <a:buNone/>
              <a:defRPr sz="1800" b="0">
                <a:effectLst/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2359152"/>
            <a:ext cx="3200400" cy="3429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2FB3E-8EDE-4D4F-8F1B-77631E9238EE}" type="datetimeFigureOut">
              <a:rPr lang="en-US" smtClean="0"/>
              <a:pPr/>
              <a:t>5/27/2011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13D10-E525-40E6-894F-4B3A27D951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2000">
    <p:rand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2FB3E-8EDE-4D4F-8F1B-77631E9238EE}" type="datetimeFigureOut">
              <a:rPr lang="en-US" smtClean="0"/>
              <a:pPr/>
              <a:t>5/27/2011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13D10-E525-40E6-894F-4B3A27D951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2000">
    <p:random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2FB3E-8EDE-4D4F-8F1B-77631E9238EE}" type="datetimeFigureOut">
              <a:rPr lang="en-US" smtClean="0"/>
              <a:pPr/>
              <a:t>5/27/2011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13D10-E525-40E6-894F-4B3A27D951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2000">
    <p:random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4048"/>
            <a:ext cx="2130552" cy="3044952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 w="12700" h="12700"/>
          </a:sp3d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25400">
              <a:bevelT w="12700" h="12700"/>
              <a:extrusionClr>
                <a:schemeClr val="bg1">
                  <a:lumMod val="10000"/>
                  <a:lumOff val="90000"/>
                </a:schemeClr>
              </a:extrusion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2FB3E-8EDE-4D4F-8F1B-77631E9238EE}" type="datetimeFigureOut">
              <a:rPr lang="en-US" smtClean="0"/>
              <a:pPr/>
              <a:t>5/27/2011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13D10-E525-40E6-894F-4B3A27D951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22"/>
          <p:cNvGrpSpPr/>
          <p:nvPr/>
        </p:nvGrpSpPr>
        <p:grpSpPr>
          <a:xfrm>
            <a:off x="4695702" y="2133600"/>
            <a:ext cx="4448298" cy="4018808"/>
            <a:chOff x="4695702" y="2133600"/>
            <a:chExt cx="4448298" cy="4018808"/>
          </a:xfrm>
        </p:grpSpPr>
        <p:sp>
          <p:nvSpPr>
            <p:cNvPr id="10" name="Oval 9"/>
            <p:cNvSpPr/>
            <p:nvPr/>
          </p:nvSpPr>
          <p:spPr>
            <a:xfrm>
              <a:off x="4695702" y="5048003"/>
              <a:ext cx="1104405" cy="1104405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Oval 10"/>
            <p:cNvSpPr/>
            <p:nvPr/>
          </p:nvSpPr>
          <p:spPr>
            <a:xfrm>
              <a:off x="7065818" y="4572000"/>
              <a:ext cx="858982" cy="858982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39938" y="4894613"/>
              <a:ext cx="1043049" cy="1043049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6693725" y="3048000"/>
              <a:ext cx="1840675" cy="1840675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Oval 13"/>
            <p:cNvSpPr/>
            <p:nvPr/>
          </p:nvSpPr>
          <p:spPr>
            <a:xfrm>
              <a:off x="7916883" y="2133600"/>
              <a:ext cx="858982" cy="858982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5" name="Oval 14"/>
            <p:cNvSpPr/>
            <p:nvPr/>
          </p:nvSpPr>
          <p:spPr>
            <a:xfrm>
              <a:off x="7824849" y="2685803"/>
              <a:ext cx="1043049" cy="1043049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8653153" y="2869870"/>
              <a:ext cx="490847" cy="490847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6552210" y="5120244"/>
              <a:ext cx="306779" cy="306779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0" name="Oval 19"/>
            <p:cNvSpPr/>
            <p:nvPr/>
          </p:nvSpPr>
          <p:spPr>
            <a:xfrm>
              <a:off x="6781800" y="5562600"/>
              <a:ext cx="306779" cy="306779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1" name="Oval 20"/>
            <p:cNvSpPr/>
            <p:nvPr/>
          </p:nvSpPr>
          <p:spPr>
            <a:xfrm>
              <a:off x="6705600" y="5181600"/>
              <a:ext cx="306779" cy="306779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7073735" y="5120244"/>
              <a:ext cx="306779" cy="306779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0" y="927847"/>
            <a:ext cx="4114800" cy="4114800"/>
          </a:xfrm>
          <a:solidFill>
            <a:schemeClr val="bg1"/>
          </a:solidFill>
          <a:ln w="101600">
            <a:solidFill>
              <a:schemeClr val="tx2">
                <a:alpha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5720" tIns="91440" rIns="45720" bIns="45720" rtlCol="0" anchor="t" anchorCtr="0">
            <a:normAutofit/>
            <a:scene3d>
              <a:camera prst="orthographicFront"/>
              <a:lightRig rig="threePt" dir="t"/>
            </a:scene3d>
            <a:sp3d extrusionH="25400"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Font typeface="Wingdings" pitchFamily="2" charset="2"/>
              <a:buChar char="l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175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06450" indent="-228600" algn="l" defTabSz="914400" rtl="0" eaLnBrk="1" latinLnBrk="0" hangingPunct="1">
              <a:spcBef>
                <a:spcPts val="1800"/>
              </a:spcBef>
              <a:buFont typeface="Wingdings" pitchFamily="2" charset="2"/>
              <a:buChar char="l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89025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ts val="1800"/>
              </a:spcBef>
              <a:buFont typeface="Wingdings" pitchFamily="2" charset="2"/>
              <a:buChar char="l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5" name="Oval 24"/>
          <p:cNvSpPr/>
          <p:nvPr/>
        </p:nvSpPr>
        <p:spPr>
          <a:xfrm>
            <a:off x="3886200" y="5638800"/>
            <a:ext cx="304800" cy="3048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4645152"/>
            <a:ext cx="2514600" cy="1600200"/>
          </a:xfrm>
          <a:solidFill>
            <a:schemeClr val="tx2">
              <a:alpha val="20000"/>
            </a:schemeClr>
          </a:solidFill>
          <a:ln>
            <a:noFill/>
          </a:ln>
        </p:spPr>
        <p:txBody>
          <a:bodyPr vert="horz" lIns="0" tIns="45720" rIns="0" bIns="45720" rtlCol="0" anchor="t" anchorCtr="0">
            <a:normAutofit/>
            <a:scene3d>
              <a:camera prst="orthographicFront"/>
              <a:lightRig rig="threePt" dir="t"/>
            </a:scene3d>
            <a:sp3d extrusionH="25400"/>
          </a:bodyPr>
          <a:lstStyle>
            <a:lvl1pPr marL="0" indent="0" algn="ctr"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1800"/>
              </a:spcBef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26" name="Oval 25"/>
          <p:cNvSpPr/>
          <p:nvPr/>
        </p:nvSpPr>
        <p:spPr>
          <a:xfrm>
            <a:off x="3319153" y="5147953"/>
            <a:ext cx="186047" cy="186047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225024" y="5103129"/>
            <a:ext cx="186047" cy="186047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2000">
    <p:random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2133600" cy="3048000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 w="12700" h="12700"/>
          </a:sp3d>
        </p:spPr>
        <p:txBody>
          <a:bodyPr anchor="b">
            <a:noAutofit/>
          </a:bodyPr>
          <a:lstStyle>
            <a:lvl1pPr algn="l">
              <a:defRPr sz="4000" kern="1200" spc="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648200"/>
            <a:ext cx="3200400" cy="1524000"/>
          </a:xfrm>
        </p:spPr>
        <p:txBody>
          <a:bodyPr lIns="0" rIns="0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2FB3E-8EDE-4D4F-8F1B-77631E9238EE}" type="datetimeFigureOut">
              <a:rPr lang="en-US" smtClean="0"/>
              <a:pPr/>
              <a:t>5/27/2011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13D10-E525-40E6-894F-4B3A27D951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3775364" y="2133600"/>
            <a:ext cx="5368636" cy="4724400"/>
            <a:chOff x="0" y="0"/>
            <a:chExt cx="2222500" cy="1955800"/>
          </a:xfrm>
        </p:grpSpPr>
        <p:sp>
          <p:nvSpPr>
            <p:cNvPr id="8" name="Oval 7"/>
            <p:cNvSpPr/>
            <p:nvPr/>
          </p:nvSpPr>
          <p:spPr>
            <a:xfrm>
              <a:off x="685800" y="152400"/>
              <a:ext cx="914400" cy="9144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81000" y="1206500"/>
              <a:ext cx="457200" cy="4572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Oval 9"/>
            <p:cNvSpPr/>
            <p:nvPr/>
          </p:nvSpPr>
          <p:spPr>
            <a:xfrm>
              <a:off x="685800" y="914400"/>
              <a:ext cx="355600" cy="3556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47700" y="1143000"/>
              <a:ext cx="431800" cy="4318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57200" y="0"/>
              <a:ext cx="762000" cy="762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Oval 12"/>
            <p:cNvSpPr/>
            <p:nvPr/>
          </p:nvSpPr>
          <p:spPr>
            <a:xfrm>
              <a:off x="1714500" y="0"/>
              <a:ext cx="355600" cy="3556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Oval 13"/>
            <p:cNvSpPr/>
            <p:nvPr/>
          </p:nvSpPr>
          <p:spPr>
            <a:xfrm>
              <a:off x="1676400" y="228600"/>
              <a:ext cx="431800" cy="4318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019300" y="304800"/>
              <a:ext cx="203200" cy="2032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028700" y="1524000"/>
              <a:ext cx="203200" cy="2032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Oval 16"/>
            <p:cNvSpPr/>
            <p:nvPr/>
          </p:nvSpPr>
          <p:spPr>
            <a:xfrm>
              <a:off x="88900" y="1066800"/>
              <a:ext cx="127000" cy="127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Oval 17"/>
            <p:cNvSpPr/>
            <p:nvPr/>
          </p:nvSpPr>
          <p:spPr>
            <a:xfrm>
              <a:off x="914400" y="1752600"/>
              <a:ext cx="203200" cy="2032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9" name="Oval 18"/>
            <p:cNvSpPr/>
            <p:nvPr/>
          </p:nvSpPr>
          <p:spPr>
            <a:xfrm>
              <a:off x="0" y="1244600"/>
              <a:ext cx="127000" cy="127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0" name="Oval 19"/>
            <p:cNvSpPr/>
            <p:nvPr/>
          </p:nvSpPr>
          <p:spPr>
            <a:xfrm>
              <a:off x="152400" y="1092200"/>
              <a:ext cx="127000" cy="1270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304800" y="1066800"/>
              <a:ext cx="127000" cy="127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685800"/>
            <a:ext cx="4572000" cy="45720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tx2">
                <a:alpha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25400"/>
          </a:bodyPr>
          <a:lstStyle>
            <a:lvl1pPr marL="0" indent="0" algn="ctr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66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25400">
              <a:bevelT w="12700" h="12700"/>
              <a:extrusionClr>
                <a:schemeClr val="bg1">
                  <a:lumMod val="10000"/>
                  <a:lumOff val="90000"/>
                </a:schemeClr>
              </a:extrusionClr>
            </a:sp3d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901952"/>
            <a:ext cx="6629400" cy="4224528"/>
          </a:xfrm>
          <a:prstGeom prst="ellipse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horz" lIns="45720" tIns="45720" rIns="45720" bIns="45720" rtlCol="0" anchor="t" anchorCtr="0">
            <a:normAutofit/>
            <a:scene3d>
              <a:camera prst="orthographicFront"/>
              <a:lightRig rig="threePt" dir="t"/>
            </a:scene3d>
            <a:sp3d extrusionH="25400"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21824"/>
            <a:ext cx="2133600" cy="2599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2FB3E-8EDE-4D4F-8F1B-77631E9238EE}" type="datetimeFigureOut">
              <a:rPr lang="en-US" smtClean="0"/>
              <a:pPr/>
              <a:t>5/27/2011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1824"/>
            <a:ext cx="2895600" cy="2599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21824"/>
            <a:ext cx="2133600" cy="2599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13D10-E525-40E6-894F-4B3A27D951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685800" y="152400"/>
            <a:ext cx="914400" cy="9144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381000" y="1206500"/>
            <a:ext cx="457200" cy="4572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3" name="Oval 62"/>
          <p:cNvSpPr/>
          <p:nvPr/>
        </p:nvSpPr>
        <p:spPr>
          <a:xfrm>
            <a:off x="685800" y="914400"/>
            <a:ext cx="355600" cy="3556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647700" y="1143000"/>
            <a:ext cx="431800" cy="4318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457200" y="0"/>
            <a:ext cx="762000" cy="762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6" name="Oval 65"/>
          <p:cNvSpPr/>
          <p:nvPr/>
        </p:nvSpPr>
        <p:spPr>
          <a:xfrm>
            <a:off x="1714500" y="0"/>
            <a:ext cx="355600" cy="3556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7" name="Oval 66"/>
          <p:cNvSpPr/>
          <p:nvPr/>
        </p:nvSpPr>
        <p:spPr>
          <a:xfrm>
            <a:off x="1676400" y="228600"/>
            <a:ext cx="431800" cy="4318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2019300" y="304800"/>
            <a:ext cx="203200" cy="2032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1028700" y="1524000"/>
            <a:ext cx="203200" cy="2032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0" name="Oval 69"/>
          <p:cNvSpPr/>
          <p:nvPr/>
        </p:nvSpPr>
        <p:spPr>
          <a:xfrm>
            <a:off x="88900" y="1066800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1" name="Oval 70"/>
          <p:cNvSpPr/>
          <p:nvPr/>
        </p:nvSpPr>
        <p:spPr>
          <a:xfrm>
            <a:off x="914400" y="1752600"/>
            <a:ext cx="203200" cy="2032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2" name="Oval 71"/>
          <p:cNvSpPr/>
          <p:nvPr/>
        </p:nvSpPr>
        <p:spPr>
          <a:xfrm>
            <a:off x="0" y="1244600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3" name="Oval 72"/>
          <p:cNvSpPr/>
          <p:nvPr/>
        </p:nvSpPr>
        <p:spPr>
          <a:xfrm>
            <a:off x="152400" y="1092200"/>
            <a:ext cx="127000" cy="127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304800" y="1066800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7" name="Oval 76"/>
          <p:cNvSpPr/>
          <p:nvPr/>
        </p:nvSpPr>
        <p:spPr>
          <a:xfrm rot="6197586" flipV="1">
            <a:off x="7932464" y="5568366"/>
            <a:ext cx="914400" cy="9144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0" name="Oval 79"/>
          <p:cNvSpPr/>
          <p:nvPr/>
        </p:nvSpPr>
        <p:spPr>
          <a:xfrm rot="6197586" flipV="1">
            <a:off x="8633992" y="4734233"/>
            <a:ext cx="457200" cy="4572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 rot="6197586" flipV="1">
            <a:off x="8292676" y="4953384"/>
            <a:ext cx="355600" cy="3556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2" name="Oval 81"/>
          <p:cNvSpPr/>
          <p:nvPr/>
        </p:nvSpPr>
        <p:spPr>
          <a:xfrm rot="6197586" flipV="1">
            <a:off x="8514131" y="4976607"/>
            <a:ext cx="431800" cy="4318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3" name="Oval 82"/>
          <p:cNvSpPr/>
          <p:nvPr/>
        </p:nvSpPr>
        <p:spPr>
          <a:xfrm rot="6197586" flipV="1">
            <a:off x="7856272" y="5295370"/>
            <a:ext cx="762000" cy="762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4" name="Oval 83"/>
          <p:cNvSpPr/>
          <p:nvPr/>
        </p:nvSpPr>
        <p:spPr>
          <a:xfrm rot="6197586" flipV="1">
            <a:off x="199818" y="5914818"/>
            <a:ext cx="216774" cy="216774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5" name="Oval 84"/>
          <p:cNvSpPr/>
          <p:nvPr/>
        </p:nvSpPr>
        <p:spPr>
          <a:xfrm rot="6197586" flipV="1">
            <a:off x="7387699" y="5767494"/>
            <a:ext cx="431800" cy="4318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6" name="Oval 85"/>
          <p:cNvSpPr/>
          <p:nvPr/>
        </p:nvSpPr>
        <p:spPr>
          <a:xfrm rot="6197586" flipV="1">
            <a:off x="7412357" y="6095509"/>
            <a:ext cx="203200" cy="2032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7" name="Oval 86"/>
          <p:cNvSpPr/>
          <p:nvPr/>
        </p:nvSpPr>
        <p:spPr>
          <a:xfrm rot="6197586" flipV="1">
            <a:off x="7638907" y="6462226"/>
            <a:ext cx="203200" cy="2032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8" name="Oval 87"/>
          <p:cNvSpPr/>
          <p:nvPr/>
        </p:nvSpPr>
        <p:spPr>
          <a:xfrm rot="6197586" flipV="1">
            <a:off x="8607584" y="4384300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9" name="Oval 88"/>
          <p:cNvSpPr/>
          <p:nvPr/>
        </p:nvSpPr>
        <p:spPr>
          <a:xfrm rot="6197586" flipV="1">
            <a:off x="7887663" y="6403551"/>
            <a:ext cx="203200" cy="2032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0" name="Oval 89"/>
          <p:cNvSpPr/>
          <p:nvPr/>
        </p:nvSpPr>
        <p:spPr>
          <a:xfrm rot="6197586" flipV="1">
            <a:off x="8801061" y="4338664"/>
            <a:ext cx="127000" cy="127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1" name="Oval 90"/>
          <p:cNvSpPr/>
          <p:nvPr/>
        </p:nvSpPr>
        <p:spPr>
          <a:xfrm rot="6197586" flipV="1">
            <a:off x="8617702" y="4451939"/>
            <a:ext cx="127000" cy="127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2" name="Oval 91"/>
          <p:cNvSpPr/>
          <p:nvPr/>
        </p:nvSpPr>
        <p:spPr>
          <a:xfrm rot="6197586" flipV="1">
            <a:off x="8557941" y="4594415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5" name="Oval 94"/>
          <p:cNvSpPr/>
          <p:nvPr/>
        </p:nvSpPr>
        <p:spPr>
          <a:xfrm rot="6197586" flipV="1">
            <a:off x="243115" y="6241508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6" name="Oval 95"/>
          <p:cNvSpPr/>
          <p:nvPr/>
        </p:nvSpPr>
        <p:spPr>
          <a:xfrm rot="6197586" flipV="1">
            <a:off x="436592" y="6195872"/>
            <a:ext cx="127000" cy="127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7" name="Oval 96"/>
          <p:cNvSpPr/>
          <p:nvPr/>
        </p:nvSpPr>
        <p:spPr>
          <a:xfrm rot="6197586" flipV="1">
            <a:off x="253233" y="6309147"/>
            <a:ext cx="127000" cy="127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8" name="Oval 97"/>
          <p:cNvSpPr/>
          <p:nvPr/>
        </p:nvSpPr>
        <p:spPr>
          <a:xfrm rot="6197586" flipV="1">
            <a:off x="193472" y="6451623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ransition advClick="0" advTm="2000">
    <p:random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 spc="200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Font typeface="Wingdings" pitchFamily="2" charset="2"/>
        <a:buChar char=""/>
        <a:defRPr sz="1800" kern="1200">
          <a:solidFill>
            <a:schemeClr val="tx1"/>
          </a:solidFill>
          <a:effectLst>
            <a:outerShdw blurRad="76200" sx="101000" sy="101000" algn="ctr" rotWithShape="0">
              <a:schemeClr val="tx1">
                <a:lumMod val="85000"/>
                <a:alpha val="40000"/>
              </a:schemeClr>
            </a:outerShdw>
          </a:effectLst>
          <a:latin typeface="+mn-lt"/>
          <a:ea typeface="+mn-ea"/>
          <a:cs typeface="+mn-cs"/>
        </a:defRPr>
      </a:lvl1pPr>
      <a:lvl2pPr marL="514350" indent="-228600" algn="l" defTabSz="914400" rtl="0" eaLnBrk="1" latinLnBrk="0" hangingPunct="1">
        <a:spcBef>
          <a:spcPts val="1000"/>
        </a:spcBef>
        <a:buFont typeface="Arial" pitchFamily="34" charset="0"/>
        <a:buChar char="•"/>
        <a:defRPr sz="1800" kern="1200">
          <a:solidFill>
            <a:schemeClr val="tx1"/>
          </a:solidFill>
          <a:effectLst>
            <a:outerShdw blurRad="76200" sx="101000" sy="101000" algn="ctr" rotWithShape="0">
              <a:schemeClr val="tx1">
                <a:lumMod val="85000"/>
                <a:alpha val="40000"/>
              </a:schemeClr>
            </a:outerShdw>
          </a:effectLst>
          <a:latin typeface="+mn-lt"/>
          <a:ea typeface="+mn-ea"/>
          <a:cs typeface="+mn-cs"/>
        </a:defRPr>
      </a:lvl2pPr>
      <a:lvl3pPr marL="806450" indent="-228600" algn="l" defTabSz="914400" rtl="0" eaLnBrk="1" latinLnBrk="0" hangingPunct="1">
        <a:spcBef>
          <a:spcPts val="1000"/>
        </a:spcBef>
        <a:buFont typeface="Wingdings" pitchFamily="2" charset="2"/>
        <a:buChar char=""/>
        <a:defRPr sz="1800" kern="1200">
          <a:solidFill>
            <a:schemeClr val="tx1"/>
          </a:solidFill>
          <a:effectLst>
            <a:outerShdw blurRad="76200" sx="101000" sy="101000" algn="ctr" rotWithShape="0">
              <a:schemeClr val="tx1">
                <a:lumMod val="85000"/>
                <a:alpha val="40000"/>
              </a:schemeClr>
            </a:outerShdw>
          </a:effectLst>
          <a:latin typeface="+mn-lt"/>
          <a:ea typeface="+mn-ea"/>
          <a:cs typeface="+mn-cs"/>
        </a:defRPr>
      </a:lvl3pPr>
      <a:lvl4pPr marL="1089025" indent="-228600" algn="l" defTabSz="914400" rtl="0" eaLnBrk="1" latinLnBrk="0" hangingPunct="1">
        <a:spcBef>
          <a:spcPts val="1000"/>
        </a:spcBef>
        <a:buFont typeface="Arial" pitchFamily="34" charset="0"/>
        <a:buChar char="•"/>
        <a:defRPr sz="1800" kern="1200">
          <a:solidFill>
            <a:schemeClr val="tx1"/>
          </a:solidFill>
          <a:effectLst>
            <a:outerShdw blurRad="76200" sx="101000" sy="101000" algn="ctr" rotWithShape="0">
              <a:schemeClr val="tx1">
                <a:lumMod val="85000"/>
                <a:alpha val="40000"/>
              </a:schemeClr>
            </a:outerShdw>
          </a:effectLst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ts val="1000"/>
        </a:spcBef>
        <a:buFont typeface="Wingdings" pitchFamily="2" charset="2"/>
        <a:buChar char="l"/>
        <a:defRPr sz="1800" kern="1200">
          <a:solidFill>
            <a:schemeClr val="tx1"/>
          </a:solidFill>
          <a:effectLst>
            <a:outerShdw blurRad="76200" sx="101000" sy="101000" algn="ctr" rotWithShape="0">
              <a:schemeClr val="tx1">
                <a:lumMod val="85000"/>
                <a:alpha val="40000"/>
              </a:schemeClr>
            </a:outerShdw>
          </a:effectLst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1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defTabSz="914400" rtl="0" eaLnBrk="1" latinLnBrk="0" hangingPunct="1">
        <a:spcBef>
          <a:spcPts val="1000"/>
        </a:spcBef>
        <a:buFont typeface="Wingdings" pitchFamily="2" charset="2"/>
        <a:buChar char="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defTabSz="914400" rtl="0" eaLnBrk="1" latinLnBrk="0" hangingPunct="1">
        <a:spcBef>
          <a:spcPts val="1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defTabSz="914400" rtl="0" eaLnBrk="1" latinLnBrk="0" hangingPunct="1">
        <a:spcBef>
          <a:spcPts val="1000"/>
        </a:spcBef>
        <a:buFont typeface="Wingdings" pitchFamily="2" charset="2"/>
        <a:buChar char="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0" y="762000"/>
            <a:ext cx="7315200" cy="1752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FFC000"/>
                </a:solidFill>
                <a:latin typeface="AbcBulletin" pitchFamily="2" charset="0"/>
              </a:rPr>
              <a:t>Junk Food </a:t>
            </a:r>
            <a:r>
              <a:rPr lang="en-US" sz="6000" dirty="0" smtClean="0">
                <a:solidFill>
                  <a:srgbClr val="FFC000"/>
                </a:solidFill>
                <a:latin typeface="AbcBulletin" pitchFamily="2" charset="0"/>
              </a:rPr>
              <a:t>Janice</a:t>
            </a:r>
            <a:br>
              <a:rPr lang="en-US" sz="6000" dirty="0" smtClean="0">
                <a:solidFill>
                  <a:srgbClr val="FFC000"/>
                </a:solidFill>
                <a:latin typeface="AbcBulletin" pitchFamily="2" charset="0"/>
              </a:rPr>
            </a:br>
            <a:r>
              <a:rPr lang="en-US" sz="2200" dirty="0" smtClean="0">
                <a:solidFill>
                  <a:srgbClr val="FFC000"/>
                </a:solidFill>
                <a:latin typeface="AbcBulletin" pitchFamily="2" charset="0"/>
              </a:rPr>
              <a:t>(a PPT of the making of our video)</a:t>
            </a:r>
            <a:endParaRPr lang="en-US" sz="2200" dirty="0">
              <a:solidFill>
                <a:srgbClr val="FFC000"/>
              </a:solidFill>
              <a:latin typeface="AbcBulletin" pitchFamily="2" charset="0"/>
            </a:endParaRPr>
          </a:p>
        </p:txBody>
      </p:sp>
      <p:sp>
        <p:nvSpPr>
          <p:cNvPr id="5" name="Subtitle 2"/>
          <p:cNvSpPr>
            <a:spLocks noGrp="1"/>
          </p:cNvSpPr>
          <p:nvPr>
            <p:ph idx="1"/>
          </p:nvPr>
        </p:nvSpPr>
        <p:spPr>
          <a:xfrm>
            <a:off x="914400" y="2514600"/>
            <a:ext cx="7315200" cy="2362200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dirty="0" smtClean="0">
                <a:solidFill>
                  <a:srgbClr val="FFC000"/>
                </a:solidFill>
              </a:rPr>
              <a:t>Created By: </a:t>
            </a:r>
          </a:p>
          <a:p>
            <a:pPr algn="ctr">
              <a:buNone/>
            </a:pPr>
            <a:r>
              <a:rPr lang="en-US" dirty="0" smtClean="0">
                <a:solidFill>
                  <a:srgbClr val="FFC000"/>
                </a:solidFill>
              </a:rPr>
              <a:t>Erin, Olivia, Hailey, Alex, </a:t>
            </a:r>
            <a:r>
              <a:rPr lang="en-US" dirty="0" err="1" smtClean="0">
                <a:solidFill>
                  <a:srgbClr val="FFC000"/>
                </a:solidFill>
              </a:rPr>
              <a:t>Kailey</a:t>
            </a:r>
            <a:r>
              <a:rPr lang="en-US" dirty="0" smtClean="0">
                <a:solidFill>
                  <a:srgbClr val="FFC000"/>
                </a:solidFill>
              </a:rPr>
              <a:t>, Noah, Gregg, Mackenzie, Sabrina, Natasha,  William, Jason, Ethan, Timmy, Evan, Madeline, Benjamin, Elijah, Aubrey, Chloe, Justin, and </a:t>
            </a:r>
            <a:r>
              <a:rPr lang="en-US" dirty="0" err="1" smtClean="0">
                <a:solidFill>
                  <a:srgbClr val="FFC000"/>
                </a:solidFill>
              </a:rPr>
              <a:t>Kayliee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5029200"/>
            <a:ext cx="259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Thank you Mr. Bailey and Mrs</a:t>
            </a:r>
            <a:r>
              <a:rPr lang="en-US" dirty="0" smtClean="0">
                <a:solidFill>
                  <a:srgbClr val="0070C0"/>
                </a:solidFill>
              </a:rPr>
              <a:t>. Fillmore for all your help with our health and wellness video!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9" name="Ernst Junkfood J.wav">
            <a:hlinkClick r:id="" action="ppaction://media"/>
          </p:cNvPr>
          <p:cNvPicPr>
            <a:picLocks noRot="1" noChangeAspect="1"/>
          </p:cNvPicPr>
          <p:nvPr>
            <a:wavAudioFile r:embed="rId1" name="Ernst Junkfood J.wav"/>
          </p:nvPr>
        </p:nvPicPr>
        <p:blipFill>
          <a:blip r:embed="rId3"/>
          <a:stretch>
            <a:fillRect/>
          </a:stretch>
        </p:blipFill>
        <p:spPr>
          <a:xfrm>
            <a:off x="685800" y="228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71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:\2nd Grade\Ernst\Junk Food Janice\junk food\100_1066.JPG"/>
          <p:cNvPicPr>
            <a:picLocks noChangeAspect="1" noChangeArrowheads="1"/>
          </p:cNvPicPr>
          <p:nvPr/>
        </p:nvPicPr>
        <p:blipFill>
          <a:blip r:embed="rId2" cstate="print"/>
          <a:srcRect l="5000" t="2667" r="17000" b="20000"/>
          <a:stretch>
            <a:fillRect/>
          </a:stretch>
        </p:blipFill>
        <p:spPr bwMode="auto">
          <a:xfrm>
            <a:off x="1828800" y="1066800"/>
            <a:ext cx="5943600" cy="44196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T:\2nd Grade\Ernst\Junk Food Janice\junk food\100_1132.JPG"/>
          <p:cNvPicPr>
            <a:picLocks noChangeAspect="1" noChangeArrowheads="1"/>
          </p:cNvPicPr>
          <p:nvPr/>
        </p:nvPicPr>
        <p:blipFill>
          <a:blip r:embed="rId2" cstate="print"/>
          <a:srcRect l="2000" t="1333" r="9000" b="9333"/>
          <a:stretch>
            <a:fillRect/>
          </a:stretch>
        </p:blipFill>
        <p:spPr bwMode="auto">
          <a:xfrm>
            <a:off x="1295400" y="685800"/>
            <a:ext cx="6781800" cy="5105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T:\2nd Grade\Ernst\Junk Food Janice\healthy\Picture 052.jpg"/>
          <p:cNvPicPr>
            <a:picLocks noChangeAspect="1" noChangeArrowheads="1"/>
          </p:cNvPicPr>
          <p:nvPr/>
        </p:nvPicPr>
        <p:blipFill>
          <a:blip r:embed="rId2" cstate="print"/>
          <a:srcRect l="23364" t="12539" r="15888" b="945"/>
          <a:stretch>
            <a:fillRect/>
          </a:stretch>
        </p:blipFill>
        <p:spPr bwMode="auto">
          <a:xfrm>
            <a:off x="2362200" y="1066800"/>
            <a:ext cx="4953000" cy="5257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:\2nd Grade\Ernst\Junk Food Janice\junk food\100_1121.JPG"/>
          <p:cNvPicPr>
            <a:picLocks noChangeAspect="1" noChangeArrowheads="1"/>
          </p:cNvPicPr>
          <p:nvPr/>
        </p:nvPicPr>
        <p:blipFill>
          <a:blip r:embed="rId2" cstate="print"/>
          <a:srcRect l="15000" t="12000" r="14000" b="12000"/>
          <a:stretch>
            <a:fillRect/>
          </a:stretch>
        </p:blipFill>
        <p:spPr bwMode="auto">
          <a:xfrm>
            <a:off x="2057400" y="1066800"/>
            <a:ext cx="5410200" cy="4343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T:\2nd Grade\Ernst\Junk Food Janice\healthy\Picture 039.jpg"/>
          <p:cNvPicPr>
            <a:picLocks noChangeAspect="1" noChangeArrowheads="1"/>
          </p:cNvPicPr>
          <p:nvPr/>
        </p:nvPicPr>
        <p:blipFill>
          <a:blip r:embed="rId2" cstate="print"/>
          <a:srcRect l="21147" r="20217"/>
          <a:stretch>
            <a:fillRect/>
          </a:stretch>
        </p:blipFill>
        <p:spPr bwMode="auto">
          <a:xfrm>
            <a:off x="2514600" y="457200"/>
            <a:ext cx="4648200" cy="59086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:\2nd Grade\Ernst\Junk Food Janice\junk food\100_1060.JPG"/>
          <p:cNvPicPr>
            <a:picLocks noChangeAspect="1" noChangeArrowheads="1"/>
          </p:cNvPicPr>
          <p:nvPr/>
        </p:nvPicPr>
        <p:blipFill>
          <a:blip r:embed="rId2" cstate="print"/>
          <a:srcRect l="11000" t="18667" r="9000" b="18667"/>
          <a:stretch>
            <a:fillRect/>
          </a:stretch>
        </p:blipFill>
        <p:spPr bwMode="auto">
          <a:xfrm>
            <a:off x="1676400" y="1371600"/>
            <a:ext cx="6096000" cy="3581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T:\2nd Grade\Ernst\Junk Food Janice\healthy\Picture 045.jpg"/>
          <p:cNvPicPr>
            <a:picLocks noChangeAspect="1" noChangeArrowheads="1"/>
          </p:cNvPicPr>
          <p:nvPr/>
        </p:nvPicPr>
        <p:blipFill>
          <a:blip r:embed="rId2" cstate="print"/>
          <a:srcRect l="16667" t="14907" r="44444"/>
          <a:stretch>
            <a:fillRect/>
          </a:stretch>
        </p:blipFill>
        <p:spPr bwMode="auto">
          <a:xfrm>
            <a:off x="3124200" y="685800"/>
            <a:ext cx="3200400" cy="52196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:\2nd Grade\Ernst\Junk Food Janice\junk food\100_1061.JPG"/>
          <p:cNvPicPr>
            <a:picLocks noChangeAspect="1" noChangeArrowheads="1"/>
          </p:cNvPicPr>
          <p:nvPr/>
        </p:nvPicPr>
        <p:blipFill>
          <a:blip r:embed="rId2" cstate="print"/>
          <a:srcRect l="13000" t="8000" r="17000" b="18667"/>
          <a:stretch>
            <a:fillRect/>
          </a:stretch>
        </p:blipFill>
        <p:spPr bwMode="auto">
          <a:xfrm>
            <a:off x="1981200" y="1143000"/>
            <a:ext cx="5334000" cy="4191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T:\2nd Grade\Ernst\Junk Food Janice\healthy\Picture 044.jpg"/>
          <p:cNvPicPr>
            <a:picLocks noChangeAspect="1" noChangeArrowheads="1"/>
          </p:cNvPicPr>
          <p:nvPr/>
        </p:nvPicPr>
        <p:blipFill>
          <a:blip r:embed="rId2" cstate="print"/>
          <a:srcRect l="9820" t="10514" r="23796"/>
          <a:stretch>
            <a:fillRect/>
          </a:stretch>
        </p:blipFill>
        <p:spPr bwMode="auto">
          <a:xfrm>
            <a:off x="1905000" y="457200"/>
            <a:ext cx="5729054" cy="57562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T:\2nd Grade\Ernst\Junk Food Janice\healthy\Picture 047.jpg"/>
          <p:cNvPicPr>
            <a:picLocks noChangeAspect="1" noChangeArrowheads="1"/>
          </p:cNvPicPr>
          <p:nvPr/>
        </p:nvPicPr>
        <p:blipFill>
          <a:blip r:embed="rId2" cstate="print"/>
          <a:srcRect l="21462" t="10078" r="14152"/>
          <a:stretch>
            <a:fillRect/>
          </a:stretch>
        </p:blipFill>
        <p:spPr bwMode="auto">
          <a:xfrm>
            <a:off x="2514600" y="609600"/>
            <a:ext cx="4572000" cy="47593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T:\2nd Grade\Ernst\Junk Food Janice\junk food\100_1098.JPG"/>
          <p:cNvPicPr>
            <a:picLocks noChangeAspect="1" noChangeArrowheads="1"/>
          </p:cNvPicPr>
          <p:nvPr/>
        </p:nvPicPr>
        <p:blipFill>
          <a:blip r:embed="rId2" cstate="print"/>
          <a:srcRect l="5357" r="7589" b="10714"/>
          <a:stretch>
            <a:fillRect/>
          </a:stretch>
        </p:blipFill>
        <p:spPr bwMode="auto">
          <a:xfrm>
            <a:off x="1676400" y="1066800"/>
            <a:ext cx="5547360" cy="4267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:\2nd Grade\Ernst\Junk Food Janice\junk food\100_1069.JPG"/>
          <p:cNvPicPr>
            <a:picLocks noChangeAspect="1" noChangeArrowheads="1"/>
          </p:cNvPicPr>
          <p:nvPr/>
        </p:nvPicPr>
        <p:blipFill>
          <a:blip r:embed="rId2" cstate="print"/>
          <a:srcRect l="18214" t="7143" r="31429" b="24286"/>
          <a:stretch>
            <a:fillRect/>
          </a:stretch>
        </p:blipFill>
        <p:spPr bwMode="auto">
          <a:xfrm>
            <a:off x="2438400" y="762000"/>
            <a:ext cx="4800600" cy="49027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T:\2nd Grade\Ernst\Junk Food Janice\healthy\Picture 036.jpg"/>
          <p:cNvPicPr>
            <a:picLocks noChangeAspect="1" noChangeArrowheads="1"/>
          </p:cNvPicPr>
          <p:nvPr/>
        </p:nvPicPr>
        <p:blipFill>
          <a:blip r:embed="rId2" cstate="print"/>
          <a:srcRect l="19911" t="13357" r="23975"/>
          <a:stretch>
            <a:fillRect/>
          </a:stretch>
        </p:blipFill>
        <p:spPr bwMode="auto">
          <a:xfrm>
            <a:off x="2590800" y="533400"/>
            <a:ext cx="4724400" cy="54371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T:\2nd Grade\Ernst\Junk Food Janice\healthy\Picture 038.jpg"/>
          <p:cNvPicPr>
            <a:picLocks noChangeAspect="1" noChangeArrowheads="1"/>
          </p:cNvPicPr>
          <p:nvPr/>
        </p:nvPicPr>
        <p:blipFill>
          <a:blip r:embed="rId2" cstate="print"/>
          <a:srcRect l="29495" t="15829" r="16431"/>
          <a:stretch>
            <a:fillRect/>
          </a:stretch>
        </p:blipFill>
        <p:spPr bwMode="auto">
          <a:xfrm>
            <a:off x="2743200" y="685800"/>
            <a:ext cx="4191000" cy="486251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:\2nd Grade\Ernst\Junk Food Janice\junk food\100_1062.JPG"/>
          <p:cNvPicPr>
            <a:picLocks noChangeAspect="1" noChangeArrowheads="1"/>
          </p:cNvPicPr>
          <p:nvPr/>
        </p:nvPicPr>
        <p:blipFill>
          <a:blip r:embed="rId2" cstate="print"/>
          <a:srcRect l="13000" t="5333" r="12000" b="5333"/>
          <a:stretch>
            <a:fillRect/>
          </a:stretch>
        </p:blipFill>
        <p:spPr bwMode="auto">
          <a:xfrm>
            <a:off x="1752600" y="762000"/>
            <a:ext cx="5715000" cy="5105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:\2nd Grade\Ernst\Janice and DAve\DSC01923.JPG"/>
          <p:cNvPicPr>
            <a:picLocks noChangeAspect="1" noChangeArrowheads="1"/>
          </p:cNvPicPr>
          <p:nvPr/>
        </p:nvPicPr>
        <p:blipFill>
          <a:blip r:embed="rId2" cstate="print"/>
          <a:srcRect r="13636" b="12121"/>
          <a:stretch>
            <a:fillRect/>
          </a:stretch>
        </p:blipFill>
        <p:spPr bwMode="auto">
          <a:xfrm>
            <a:off x="1905000" y="1066800"/>
            <a:ext cx="5791200" cy="44196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T:\2nd Grade\Ernst\Junk Food Janice\healthy\Picture 035.jpg"/>
          <p:cNvPicPr>
            <a:picLocks noChangeAspect="1" noChangeArrowheads="1"/>
          </p:cNvPicPr>
          <p:nvPr/>
        </p:nvPicPr>
        <p:blipFill>
          <a:blip r:embed="rId2" cstate="print"/>
          <a:srcRect l="20963" t="17188" r="18476"/>
          <a:stretch>
            <a:fillRect/>
          </a:stretch>
        </p:blipFill>
        <p:spPr bwMode="auto">
          <a:xfrm>
            <a:off x="2286000" y="990600"/>
            <a:ext cx="4572000" cy="465992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:\2nd Grade\Ernst\Junk Food Janice\junk food\100_1063.JPG"/>
          <p:cNvPicPr>
            <a:picLocks noChangeAspect="1" noChangeArrowheads="1"/>
          </p:cNvPicPr>
          <p:nvPr/>
        </p:nvPicPr>
        <p:blipFill>
          <a:blip r:embed="rId2" cstate="print"/>
          <a:srcRect l="13000" t="6667" r="8000" b="12000"/>
          <a:stretch>
            <a:fillRect/>
          </a:stretch>
        </p:blipFill>
        <p:spPr bwMode="auto">
          <a:xfrm>
            <a:off x="1752600" y="990600"/>
            <a:ext cx="6019800" cy="4648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T:\2nd Grade\Ernst\Junk Food Janice\healthy\Picture 040.jpg"/>
          <p:cNvPicPr>
            <a:picLocks noChangeAspect="1" noChangeArrowheads="1"/>
          </p:cNvPicPr>
          <p:nvPr/>
        </p:nvPicPr>
        <p:blipFill>
          <a:blip r:embed="rId2" cstate="print"/>
          <a:srcRect t="15864" r="23729"/>
          <a:stretch>
            <a:fillRect/>
          </a:stretch>
        </p:blipFill>
        <p:spPr bwMode="auto">
          <a:xfrm>
            <a:off x="1524000" y="685800"/>
            <a:ext cx="6477000" cy="532553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:\2nd Grade\Ernst\Junk Food Janice\junk food\100_1125.JPG"/>
          <p:cNvPicPr>
            <a:picLocks noChangeAspect="1" noChangeArrowheads="1"/>
          </p:cNvPicPr>
          <p:nvPr/>
        </p:nvPicPr>
        <p:blipFill>
          <a:blip r:embed="rId2" cstate="print"/>
          <a:srcRect l="6000" r="9000"/>
          <a:stretch>
            <a:fillRect/>
          </a:stretch>
        </p:blipFill>
        <p:spPr bwMode="auto">
          <a:xfrm>
            <a:off x="1752600" y="838200"/>
            <a:ext cx="5872480" cy="51816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T:\2nd Grade\Ernst\Junk Food Janice\healthy\Picture 037.jpg"/>
          <p:cNvPicPr>
            <a:picLocks noChangeAspect="1" noChangeArrowheads="1"/>
          </p:cNvPicPr>
          <p:nvPr/>
        </p:nvPicPr>
        <p:blipFill>
          <a:blip r:embed="rId2" cstate="print"/>
          <a:srcRect l="16749"/>
          <a:stretch>
            <a:fillRect/>
          </a:stretch>
        </p:blipFill>
        <p:spPr bwMode="auto">
          <a:xfrm>
            <a:off x="1524000" y="533400"/>
            <a:ext cx="6438900" cy="576483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T:\2nd Grade\Ernst\Junk Food Janice\junk food\100_1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066800"/>
            <a:ext cx="6096001" cy="4572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:\2nd Grade\Ernst\Junk Food Janice\junk food\100_1127.JPG"/>
          <p:cNvPicPr>
            <a:picLocks noChangeAspect="1" noChangeArrowheads="1"/>
          </p:cNvPicPr>
          <p:nvPr/>
        </p:nvPicPr>
        <p:blipFill>
          <a:blip r:embed="rId2" cstate="print"/>
          <a:srcRect l="4000" b="12000"/>
          <a:stretch>
            <a:fillRect/>
          </a:stretch>
        </p:blipFill>
        <p:spPr bwMode="auto">
          <a:xfrm>
            <a:off x="1447800" y="1219200"/>
            <a:ext cx="6096000" cy="4191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T:\2nd Grade\Ernst\Junk Food Janice\junk food\100_1128.JPG"/>
          <p:cNvPicPr>
            <a:picLocks noChangeAspect="1" noChangeArrowheads="1"/>
          </p:cNvPicPr>
          <p:nvPr/>
        </p:nvPicPr>
        <p:blipFill>
          <a:blip r:embed="rId2" cstate="print"/>
          <a:srcRect l="6000" r="8000" b="16000"/>
          <a:stretch>
            <a:fillRect/>
          </a:stretch>
        </p:blipFill>
        <p:spPr bwMode="auto">
          <a:xfrm>
            <a:off x="1828800" y="1066800"/>
            <a:ext cx="6172200" cy="452149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T:\2nd Grade\Ernst\Junk Food Janice\healthy\Picture 041.jpg"/>
          <p:cNvPicPr>
            <a:picLocks noChangeAspect="1" noChangeArrowheads="1"/>
          </p:cNvPicPr>
          <p:nvPr/>
        </p:nvPicPr>
        <p:blipFill>
          <a:blip r:embed="rId2" cstate="print"/>
          <a:srcRect t="8559"/>
          <a:stretch>
            <a:fillRect/>
          </a:stretch>
        </p:blipFill>
        <p:spPr bwMode="auto">
          <a:xfrm>
            <a:off x="1371600" y="990600"/>
            <a:ext cx="6781800" cy="462224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:\2nd Grade\Ernst\Junk Food Janice\junk food\Picture 009.jpg"/>
          <p:cNvPicPr>
            <a:picLocks noChangeAspect="1" noChangeArrowheads="1"/>
          </p:cNvPicPr>
          <p:nvPr/>
        </p:nvPicPr>
        <p:blipFill>
          <a:blip r:embed="rId2" cstate="print"/>
          <a:srcRect l="4494" r="10112" b="24627"/>
          <a:stretch>
            <a:fillRect/>
          </a:stretch>
        </p:blipFill>
        <p:spPr bwMode="auto">
          <a:xfrm>
            <a:off x="1676400" y="1524000"/>
            <a:ext cx="5791200" cy="381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T:\2nd Grade\Ernst\Junk Food Janice\healthy\Picture 051.jpg"/>
          <p:cNvPicPr>
            <a:picLocks noChangeAspect="1" noChangeArrowheads="1"/>
          </p:cNvPicPr>
          <p:nvPr/>
        </p:nvPicPr>
        <p:blipFill>
          <a:blip r:embed="rId2" cstate="print"/>
          <a:srcRect l="22915" r="17307"/>
          <a:stretch>
            <a:fillRect/>
          </a:stretch>
        </p:blipFill>
        <p:spPr bwMode="auto">
          <a:xfrm>
            <a:off x="2438400" y="838200"/>
            <a:ext cx="4572000" cy="570071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:\2nd Grade\Ernst\Junk Food Janice\junk food\100_1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990600"/>
            <a:ext cx="6172200" cy="462914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T:\2nd Grade\Ernst\Junk Food Janice\junk food\Picture 008.jpg"/>
          <p:cNvPicPr>
            <a:picLocks noChangeAspect="1" noChangeArrowheads="1"/>
          </p:cNvPicPr>
          <p:nvPr/>
        </p:nvPicPr>
        <p:blipFill>
          <a:blip r:embed="rId2" cstate="print"/>
          <a:srcRect l="7349" t="14085" r="11817" b="16901"/>
          <a:stretch>
            <a:fillRect/>
          </a:stretch>
        </p:blipFill>
        <p:spPr bwMode="auto">
          <a:xfrm>
            <a:off x="1905000" y="1447800"/>
            <a:ext cx="5867400" cy="3733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T:\2nd Grade\Ernst\Junk Food Janice\healthy\Picture 042.jpg"/>
          <p:cNvPicPr>
            <a:picLocks noChangeAspect="1" noChangeArrowheads="1"/>
          </p:cNvPicPr>
          <p:nvPr/>
        </p:nvPicPr>
        <p:blipFill>
          <a:blip r:embed="rId2" cstate="print"/>
          <a:srcRect l="16116" t="10811" r="26471"/>
          <a:stretch>
            <a:fillRect/>
          </a:stretch>
        </p:blipFill>
        <p:spPr bwMode="auto">
          <a:xfrm>
            <a:off x="2438400" y="914400"/>
            <a:ext cx="4343400" cy="5029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T:\2nd Grade\Ernst\Junk Food Janice\healthy\Picture 050.jpg"/>
          <p:cNvPicPr>
            <a:picLocks noChangeAspect="1" noChangeArrowheads="1"/>
          </p:cNvPicPr>
          <p:nvPr/>
        </p:nvPicPr>
        <p:blipFill>
          <a:blip r:embed="rId2" cstate="print"/>
          <a:srcRect l="13099" r="23154"/>
          <a:stretch>
            <a:fillRect/>
          </a:stretch>
        </p:blipFill>
        <p:spPr bwMode="auto">
          <a:xfrm>
            <a:off x="2209800" y="685800"/>
            <a:ext cx="4845721" cy="56657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T:\2nd Grade\Ernst\Junk Food Janice\junk food\Picture 010.jpg"/>
          <p:cNvPicPr>
            <a:picLocks noChangeAspect="1" noChangeArrowheads="1"/>
          </p:cNvPicPr>
          <p:nvPr/>
        </p:nvPicPr>
        <p:blipFill>
          <a:blip r:embed="rId2" cstate="print"/>
          <a:srcRect l="13192" t="2528" r="13310" b="21619"/>
          <a:stretch>
            <a:fillRect/>
          </a:stretch>
        </p:blipFill>
        <p:spPr bwMode="auto">
          <a:xfrm>
            <a:off x="1600200" y="1066800"/>
            <a:ext cx="5943600" cy="4572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T:\2nd Grade\Ernst\Junk Food Janice\junk food\100_1112.JPG"/>
          <p:cNvPicPr>
            <a:picLocks noChangeAspect="1" noChangeArrowheads="1"/>
          </p:cNvPicPr>
          <p:nvPr/>
        </p:nvPicPr>
        <p:blipFill>
          <a:blip r:embed="rId2" cstate="print"/>
          <a:srcRect t="7463" r="9328"/>
          <a:stretch>
            <a:fillRect/>
          </a:stretch>
        </p:blipFill>
        <p:spPr bwMode="auto">
          <a:xfrm>
            <a:off x="1524000" y="762000"/>
            <a:ext cx="6172200" cy="4724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T:\2nd Grade\Ernst\Junk Food Janice\healthy\Picture 028.jpg"/>
          <p:cNvPicPr>
            <a:picLocks noChangeAspect="1" noChangeArrowheads="1"/>
          </p:cNvPicPr>
          <p:nvPr/>
        </p:nvPicPr>
        <p:blipFill>
          <a:blip r:embed="rId2" cstate="print"/>
          <a:srcRect t="17441" r="8000"/>
          <a:stretch>
            <a:fillRect/>
          </a:stretch>
        </p:blipFill>
        <p:spPr bwMode="auto">
          <a:xfrm>
            <a:off x="1219200" y="1143000"/>
            <a:ext cx="7010400" cy="468904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T:\2nd Grade\Ernst\Junk Food Janice\healthy\100_1123.JPG"/>
          <p:cNvPicPr>
            <a:picLocks noChangeAspect="1" noChangeArrowheads="1"/>
          </p:cNvPicPr>
          <p:nvPr/>
        </p:nvPicPr>
        <p:blipFill>
          <a:blip r:embed="rId2" cstate="print"/>
          <a:srcRect l="12000" t="4000" r="6000" b="17333"/>
          <a:stretch>
            <a:fillRect/>
          </a:stretch>
        </p:blipFill>
        <p:spPr bwMode="auto">
          <a:xfrm>
            <a:off x="1676400" y="838200"/>
            <a:ext cx="6248400" cy="4495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T:\2nd Grade\Ernst\Junk Food Janice\healthy\100_1064.JPG"/>
          <p:cNvPicPr>
            <a:picLocks noChangeAspect="1" noChangeArrowheads="1"/>
          </p:cNvPicPr>
          <p:nvPr/>
        </p:nvPicPr>
        <p:blipFill>
          <a:blip r:embed="rId2" cstate="print"/>
          <a:srcRect l="5000" r="8000" b="12000"/>
          <a:stretch>
            <a:fillRect/>
          </a:stretch>
        </p:blipFill>
        <p:spPr bwMode="auto">
          <a:xfrm>
            <a:off x="1447800" y="838200"/>
            <a:ext cx="6629400" cy="5029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T:\2nd Grade\Ernst\Junk Food Janice\healthy\Picture 018.jpg"/>
          <p:cNvPicPr>
            <a:picLocks noChangeAspect="1" noChangeArrowheads="1"/>
          </p:cNvPicPr>
          <p:nvPr/>
        </p:nvPicPr>
        <p:blipFill>
          <a:blip r:embed="rId2" cstate="print"/>
          <a:srcRect l="28072" r="30304"/>
          <a:stretch>
            <a:fillRect/>
          </a:stretch>
        </p:blipFill>
        <p:spPr bwMode="auto">
          <a:xfrm>
            <a:off x="2743200" y="381000"/>
            <a:ext cx="3276600" cy="5867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T:\2nd Grade\Ernst\Junk Food Janice\healthy\100_1065.JPG"/>
          <p:cNvPicPr>
            <a:picLocks noChangeAspect="1" noChangeArrowheads="1"/>
          </p:cNvPicPr>
          <p:nvPr/>
        </p:nvPicPr>
        <p:blipFill>
          <a:blip r:embed="rId2" cstate="print"/>
          <a:srcRect l="9000" t="2667" r="11000" b="17333"/>
          <a:stretch>
            <a:fillRect/>
          </a:stretch>
        </p:blipFill>
        <p:spPr bwMode="auto">
          <a:xfrm>
            <a:off x="1524000" y="99060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T:\2nd Grade\Ernst\Junk Food Janice\healthy\Picture 019.jpg"/>
          <p:cNvPicPr>
            <a:picLocks noChangeAspect="1" noChangeArrowheads="1"/>
          </p:cNvPicPr>
          <p:nvPr/>
        </p:nvPicPr>
        <p:blipFill>
          <a:blip r:embed="rId2" cstate="print"/>
          <a:srcRect l="21896" t="14688" r="25798"/>
          <a:stretch>
            <a:fillRect/>
          </a:stretch>
        </p:blipFill>
        <p:spPr bwMode="auto">
          <a:xfrm>
            <a:off x="2286000" y="609600"/>
            <a:ext cx="4419600" cy="53728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T:\2nd Grade\Ernst\Junk Food Janice\healthy\100_1118.JPG"/>
          <p:cNvPicPr>
            <a:picLocks noChangeAspect="1" noChangeArrowheads="1"/>
          </p:cNvPicPr>
          <p:nvPr/>
        </p:nvPicPr>
        <p:blipFill>
          <a:blip r:embed="rId2" cstate="print"/>
          <a:srcRect l="12000" r="22000"/>
          <a:stretch>
            <a:fillRect/>
          </a:stretch>
        </p:blipFill>
        <p:spPr bwMode="auto">
          <a:xfrm>
            <a:off x="1752600" y="533400"/>
            <a:ext cx="5029200" cy="5715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T:\2nd Grade\Ernst\Junk Food Janice\healthy\100_1072.JPG"/>
          <p:cNvPicPr>
            <a:picLocks noChangeAspect="1" noChangeArrowheads="1"/>
          </p:cNvPicPr>
          <p:nvPr/>
        </p:nvPicPr>
        <p:blipFill>
          <a:blip r:embed="rId2" cstate="print"/>
          <a:srcRect l="12000" t="9333" r="7000" b="14667"/>
          <a:stretch>
            <a:fillRect/>
          </a:stretch>
        </p:blipFill>
        <p:spPr bwMode="auto">
          <a:xfrm>
            <a:off x="1600200" y="990600"/>
            <a:ext cx="6172200" cy="4343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T:\2nd Grade\Ernst\Junk Food Janice\healthy\Picture 020.jpg"/>
          <p:cNvPicPr>
            <a:picLocks noChangeAspect="1" noChangeArrowheads="1"/>
          </p:cNvPicPr>
          <p:nvPr/>
        </p:nvPicPr>
        <p:blipFill>
          <a:blip r:embed="rId2" cstate="print"/>
          <a:srcRect l="23365" r="26168"/>
          <a:stretch>
            <a:fillRect/>
          </a:stretch>
        </p:blipFill>
        <p:spPr bwMode="auto">
          <a:xfrm>
            <a:off x="2362200" y="381000"/>
            <a:ext cx="4114800" cy="607721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T:\2nd Grade\Ernst\Junk Food Janice\healthy\Picture 024.jpg"/>
          <p:cNvPicPr>
            <a:picLocks noChangeAspect="1" noChangeArrowheads="1"/>
          </p:cNvPicPr>
          <p:nvPr/>
        </p:nvPicPr>
        <p:blipFill>
          <a:blip r:embed="rId2" cstate="print"/>
          <a:srcRect l="27839" t="16867" r="26362" b="30121"/>
          <a:stretch>
            <a:fillRect/>
          </a:stretch>
        </p:blipFill>
        <p:spPr bwMode="auto">
          <a:xfrm>
            <a:off x="1905000" y="1219200"/>
            <a:ext cx="4876800" cy="420743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:\2nd Grade\Ernst\Junk Food Janice\junk food\100_10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914400"/>
            <a:ext cx="5689601" cy="4267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T:\2nd Grade\Ernst\Junk Food Janice\healthy\Picture 004.jpg"/>
          <p:cNvPicPr>
            <a:picLocks noChangeAspect="1" noChangeArrowheads="1"/>
          </p:cNvPicPr>
          <p:nvPr/>
        </p:nvPicPr>
        <p:blipFill>
          <a:blip r:embed="rId2" cstate="print"/>
          <a:srcRect l="4969" t="2667" r="5588" b="34667"/>
          <a:stretch>
            <a:fillRect/>
          </a:stretch>
        </p:blipFill>
        <p:spPr bwMode="auto">
          <a:xfrm>
            <a:off x="1219200" y="1524000"/>
            <a:ext cx="6858000" cy="3581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T:\2nd Grade\Ernst\Junk Food Janice\healthy\Picture 016.jpg"/>
          <p:cNvPicPr>
            <a:picLocks noChangeAspect="1" noChangeArrowheads="1"/>
          </p:cNvPicPr>
          <p:nvPr/>
        </p:nvPicPr>
        <p:blipFill>
          <a:blip r:embed="rId2" cstate="print"/>
          <a:srcRect l="17877" t="14990" r="11732"/>
          <a:stretch>
            <a:fillRect/>
          </a:stretch>
        </p:blipFill>
        <p:spPr bwMode="auto">
          <a:xfrm>
            <a:off x="2362200" y="1066800"/>
            <a:ext cx="4800600" cy="432127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:\2nd Grade\Ernst\Junk Food Janice\healthy\Picture 003.jpg"/>
          <p:cNvPicPr>
            <a:picLocks noChangeAspect="1" noChangeArrowheads="1"/>
          </p:cNvPicPr>
          <p:nvPr/>
        </p:nvPicPr>
        <p:blipFill>
          <a:blip r:embed="rId2" cstate="print"/>
          <a:srcRect r="10534" b="29466"/>
          <a:stretch>
            <a:fillRect/>
          </a:stretch>
        </p:blipFill>
        <p:spPr bwMode="auto">
          <a:xfrm>
            <a:off x="990600" y="1143000"/>
            <a:ext cx="7391400" cy="4343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T:\2nd Grade\Ernst\Junk Food Janice\healthy\Picture 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066800"/>
            <a:ext cx="6019800" cy="448691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T:\2nd Grade\Ernst\Junk Food Janice\healthy\Picture 022.jpg"/>
          <p:cNvPicPr>
            <a:picLocks noChangeAspect="1" noChangeArrowheads="1"/>
          </p:cNvPicPr>
          <p:nvPr/>
        </p:nvPicPr>
        <p:blipFill>
          <a:blip r:embed="rId2" cstate="print"/>
          <a:srcRect l="25497" t="10946" r="28609"/>
          <a:stretch>
            <a:fillRect/>
          </a:stretch>
        </p:blipFill>
        <p:spPr bwMode="auto">
          <a:xfrm>
            <a:off x="2667000" y="228600"/>
            <a:ext cx="4419600" cy="639205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T:\2nd Grade\Ernst\Junk Food Janice\healthy\100_1135.JPG"/>
          <p:cNvPicPr>
            <a:picLocks noChangeAspect="1" noChangeArrowheads="1"/>
          </p:cNvPicPr>
          <p:nvPr/>
        </p:nvPicPr>
        <p:blipFill>
          <a:blip r:embed="rId2" cstate="print"/>
          <a:srcRect l="17000" t="16000" r="18000" b="22667"/>
          <a:stretch>
            <a:fillRect/>
          </a:stretch>
        </p:blipFill>
        <p:spPr bwMode="auto">
          <a:xfrm>
            <a:off x="1981200" y="1676400"/>
            <a:ext cx="4953000" cy="3505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T:\2nd Grade\Ernst\Junk Food Janice\healthy\Picture 048.jpg"/>
          <p:cNvPicPr>
            <a:picLocks noChangeAspect="1" noChangeArrowheads="1"/>
          </p:cNvPicPr>
          <p:nvPr/>
        </p:nvPicPr>
        <p:blipFill>
          <a:blip r:embed="rId2" cstate="print"/>
          <a:srcRect l="20779" t="8485" r="26821"/>
          <a:stretch>
            <a:fillRect/>
          </a:stretch>
        </p:blipFill>
        <p:spPr bwMode="auto">
          <a:xfrm>
            <a:off x="2514600" y="533400"/>
            <a:ext cx="4419600" cy="575325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T:\2nd Grade\Ernst\Junk Food Janice\healthy\Picture 026.jpg"/>
          <p:cNvPicPr>
            <a:picLocks noChangeAspect="1" noChangeArrowheads="1"/>
          </p:cNvPicPr>
          <p:nvPr/>
        </p:nvPicPr>
        <p:blipFill>
          <a:blip r:embed="rId2" cstate="print"/>
          <a:srcRect l="13373"/>
          <a:stretch>
            <a:fillRect/>
          </a:stretch>
        </p:blipFill>
        <p:spPr bwMode="auto">
          <a:xfrm>
            <a:off x="1600200" y="762000"/>
            <a:ext cx="6416998" cy="55213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T:\2nd Grade\Ernst\Junk Food Janice\healthy\100_1096.JPG"/>
          <p:cNvPicPr>
            <a:picLocks noChangeAspect="1" noChangeArrowheads="1"/>
          </p:cNvPicPr>
          <p:nvPr/>
        </p:nvPicPr>
        <p:blipFill>
          <a:blip r:embed="rId2" cstate="print"/>
          <a:srcRect l="13000" t="8000" r="15000" b="13333"/>
          <a:stretch>
            <a:fillRect/>
          </a:stretch>
        </p:blipFill>
        <p:spPr bwMode="auto">
          <a:xfrm>
            <a:off x="1828800" y="914400"/>
            <a:ext cx="5486400" cy="4495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T:\2nd Grade\Ernst\Junk Food Janice\healthy\100_1116.JPG"/>
          <p:cNvPicPr>
            <a:picLocks noChangeAspect="1" noChangeArrowheads="1"/>
          </p:cNvPicPr>
          <p:nvPr/>
        </p:nvPicPr>
        <p:blipFill>
          <a:blip r:embed="rId2" cstate="print"/>
          <a:srcRect l="6000" r="15000" b="17333"/>
          <a:stretch>
            <a:fillRect/>
          </a:stretch>
        </p:blipFill>
        <p:spPr bwMode="auto">
          <a:xfrm>
            <a:off x="1828800" y="914400"/>
            <a:ext cx="6019800" cy="4724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:\2nd Grade\Ernst\Junk Food Janice\junk food\100_1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914400"/>
            <a:ext cx="6477000" cy="48577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T:\2nd Grade\Ernst\Junk Food Janice\healthy\Picture 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762000"/>
            <a:ext cx="6781800" cy="505488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T:\2nd Grade\Ernst\Junk Food Janice\healthy\Picture 021.jpg"/>
          <p:cNvPicPr>
            <a:picLocks noChangeAspect="1" noChangeArrowheads="1"/>
          </p:cNvPicPr>
          <p:nvPr/>
        </p:nvPicPr>
        <p:blipFill>
          <a:blip r:embed="rId2" cstate="print"/>
          <a:srcRect l="24030" r="21440"/>
          <a:stretch>
            <a:fillRect/>
          </a:stretch>
        </p:blipFill>
        <p:spPr bwMode="auto">
          <a:xfrm>
            <a:off x="2362200" y="457200"/>
            <a:ext cx="4495800" cy="614521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T:\2nd Grade\Ernst\Junk Food Janice\healthy\Picture 027.jpg"/>
          <p:cNvPicPr>
            <a:picLocks noChangeAspect="1" noChangeArrowheads="1"/>
          </p:cNvPicPr>
          <p:nvPr/>
        </p:nvPicPr>
        <p:blipFill>
          <a:blip r:embed="rId2" cstate="print"/>
          <a:srcRect l="2959" t="18524" r="7294" b="11348"/>
          <a:stretch>
            <a:fillRect/>
          </a:stretch>
        </p:blipFill>
        <p:spPr bwMode="auto">
          <a:xfrm>
            <a:off x="1143000" y="1295400"/>
            <a:ext cx="6934200" cy="40386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T:\2nd Grade\Ernst\Junk Food Janice\healthy\Picture 025.jpg"/>
          <p:cNvPicPr>
            <a:picLocks noChangeAspect="1" noChangeArrowheads="1"/>
          </p:cNvPicPr>
          <p:nvPr/>
        </p:nvPicPr>
        <p:blipFill>
          <a:blip r:embed="rId2" cstate="print"/>
          <a:srcRect l="21922" t="11765" r="23710" b="14118"/>
          <a:stretch>
            <a:fillRect/>
          </a:stretch>
        </p:blipFill>
        <p:spPr bwMode="auto">
          <a:xfrm>
            <a:off x="2133600" y="914400"/>
            <a:ext cx="4724400" cy="48006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T:\2nd Grade\Ernst\Junk Food Janice\healthy\Picture 063.jpg"/>
          <p:cNvPicPr>
            <a:picLocks noChangeAspect="1" noChangeArrowheads="1"/>
          </p:cNvPicPr>
          <p:nvPr/>
        </p:nvPicPr>
        <p:blipFill>
          <a:blip r:embed="rId2" cstate="print"/>
          <a:srcRect t="22369"/>
          <a:stretch>
            <a:fillRect/>
          </a:stretch>
        </p:blipFill>
        <p:spPr bwMode="auto">
          <a:xfrm>
            <a:off x="533400" y="838200"/>
            <a:ext cx="8226425" cy="476004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T:\2nd Grade\Ernst\Junk Food Janice\healthy\Picture 029.jpg"/>
          <p:cNvPicPr>
            <a:picLocks noChangeAspect="1" noChangeArrowheads="1"/>
          </p:cNvPicPr>
          <p:nvPr/>
        </p:nvPicPr>
        <p:blipFill>
          <a:blip r:embed="rId2" cstate="print"/>
          <a:srcRect l="3846" t="20641" r="8654" b="7118"/>
          <a:stretch>
            <a:fillRect/>
          </a:stretch>
        </p:blipFill>
        <p:spPr bwMode="auto">
          <a:xfrm>
            <a:off x="1219200" y="1219200"/>
            <a:ext cx="6934200" cy="4267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:\2nd Grade\Ernst\Janice and DAve\DSC019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990600"/>
            <a:ext cx="5867400" cy="440055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T:\2nd Grade\Ernst\Junk Food Janice\healthy\Picture 043.jpg"/>
          <p:cNvPicPr>
            <a:picLocks noChangeAspect="1" noChangeArrowheads="1"/>
          </p:cNvPicPr>
          <p:nvPr/>
        </p:nvPicPr>
        <p:blipFill>
          <a:blip r:embed="rId2" cstate="print"/>
          <a:srcRect l="20522" r="3252"/>
          <a:stretch>
            <a:fillRect/>
          </a:stretch>
        </p:blipFill>
        <p:spPr bwMode="auto">
          <a:xfrm>
            <a:off x="1752600" y="381000"/>
            <a:ext cx="5943600" cy="58118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T:\2nd Grade\Ernst\Junk Food Janice\healthy\100_1117.JPG"/>
          <p:cNvPicPr>
            <a:picLocks noChangeAspect="1" noChangeArrowheads="1"/>
          </p:cNvPicPr>
          <p:nvPr/>
        </p:nvPicPr>
        <p:blipFill>
          <a:blip r:embed="rId2" cstate="print"/>
          <a:srcRect l="7000" r="12000"/>
          <a:stretch>
            <a:fillRect/>
          </a:stretch>
        </p:blipFill>
        <p:spPr bwMode="auto">
          <a:xfrm>
            <a:off x="1752600" y="533400"/>
            <a:ext cx="6172200" cy="5715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:\Junk Food Janice\junk food\Picture 015.jpg"/>
          <p:cNvPicPr>
            <a:picLocks noChangeAspect="1" noChangeArrowheads="1"/>
          </p:cNvPicPr>
          <p:nvPr/>
        </p:nvPicPr>
        <p:blipFill>
          <a:blip r:embed="rId2" cstate="print"/>
          <a:srcRect t="-1230"/>
          <a:stretch>
            <a:fillRect/>
          </a:stretch>
        </p:blipFill>
        <p:spPr bwMode="auto">
          <a:xfrm>
            <a:off x="1295400" y="762000"/>
            <a:ext cx="6629400" cy="500210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T:\2nd Grade\Ernst\Junk Food Janice\junk food\100_1134.JPG"/>
          <p:cNvPicPr>
            <a:picLocks noChangeAspect="1" noChangeArrowheads="1"/>
          </p:cNvPicPr>
          <p:nvPr/>
        </p:nvPicPr>
        <p:blipFill>
          <a:blip r:embed="rId2" cstate="print"/>
          <a:srcRect l="16000" t="6667" r="12000" b="14667"/>
          <a:stretch>
            <a:fillRect/>
          </a:stretch>
        </p:blipFill>
        <p:spPr bwMode="auto">
          <a:xfrm>
            <a:off x="1905000" y="914400"/>
            <a:ext cx="5486400" cy="4495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:\2nd Grade\Ernst\Junk Food Janice\junk food\100_1071.JPG"/>
          <p:cNvPicPr>
            <a:picLocks noChangeAspect="1" noChangeArrowheads="1"/>
          </p:cNvPicPr>
          <p:nvPr/>
        </p:nvPicPr>
        <p:blipFill>
          <a:blip r:embed="rId2" cstate="print"/>
          <a:srcRect l="4000" r="29000" b="24000"/>
          <a:stretch>
            <a:fillRect/>
          </a:stretch>
        </p:blipFill>
        <p:spPr bwMode="auto">
          <a:xfrm>
            <a:off x="2209800" y="1143000"/>
            <a:ext cx="5105400" cy="4343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ubbles">
  <a:themeElements>
    <a:clrScheme name="Bubbles">
      <a:dk1>
        <a:srgbClr val="0C002C"/>
      </a:dk1>
      <a:lt1>
        <a:srgbClr val="FFFFFF"/>
      </a:lt1>
      <a:dk2>
        <a:srgbClr val="236626"/>
      </a:dk2>
      <a:lt2>
        <a:srgbClr val="D7C8FE"/>
      </a:lt2>
      <a:accent1>
        <a:srgbClr val="4203E7"/>
      </a:accent1>
      <a:accent2>
        <a:srgbClr val="842F73"/>
      </a:accent2>
      <a:accent3>
        <a:srgbClr val="7532A8"/>
      </a:accent3>
      <a:accent4>
        <a:srgbClr val="F7A107"/>
      </a:accent4>
      <a:accent5>
        <a:srgbClr val="C86DCF"/>
      </a:accent5>
      <a:accent6>
        <a:srgbClr val="E6B500"/>
      </a:accent6>
      <a:hlink>
        <a:srgbClr val="FFDE66"/>
      </a:hlink>
      <a:folHlink>
        <a:srgbClr val="D490C5"/>
      </a:folHlink>
    </a:clrScheme>
    <a:fontScheme name="Bubbles">
      <a:majorFont>
        <a:latin typeface="Impact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mic Sans M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Bubb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85000"/>
                <a:satMod val="150000"/>
              </a:schemeClr>
            </a:gs>
            <a:gs pos="35000">
              <a:schemeClr val="phClr">
                <a:tint val="70000"/>
                <a:shade val="90000"/>
                <a:alpha val="85000"/>
                <a:satMod val="200000"/>
              </a:schemeClr>
            </a:gs>
            <a:gs pos="100000">
              <a:schemeClr val="phClr">
                <a:tint val="90000"/>
                <a:shade val="100000"/>
                <a:alpha val="85000"/>
                <a:satMod val="250000"/>
              </a:schemeClr>
            </a:gs>
          </a:gsLst>
          <a:lin ang="0" scaled="1"/>
        </a:gradFill>
        <a:gradFill rotWithShape="1">
          <a:gsLst>
            <a:gs pos="0">
              <a:schemeClr val="phClr">
                <a:shade val="40000"/>
                <a:satMod val="115000"/>
              </a:schemeClr>
            </a:gs>
            <a:gs pos="8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150000"/>
              </a:schemeClr>
            </a:gs>
          </a:gsLst>
          <a:lin ang="7800000" scaled="0"/>
        </a:gradFill>
      </a:fillStyleLst>
      <a:lnStyleLst>
        <a:ln w="254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4450" cap="flat" cmpd="sng" algn="ctr">
          <a:solidFill>
            <a:schemeClr val="phClr">
              <a:alpha val="80000"/>
              <a:satMod val="110000"/>
            </a:schemeClr>
          </a:solidFill>
          <a:prstDash val="solid"/>
        </a:ln>
        <a:ln w="63500" cap="flat" cmpd="sng" algn="ctr">
          <a:solidFill>
            <a:schemeClr val="phClr">
              <a:alpha val="80000"/>
              <a:satMod val="115000"/>
            </a:schemeClr>
          </a:solidFill>
          <a:prstDash val="solid"/>
        </a:ln>
      </a:lnStyleLst>
      <a:effectStyleLst>
        <a:effectStyle>
          <a:effectLst>
            <a:innerShdw blurRad="50800" dist="25400" dir="13500000">
              <a:srgbClr val="FFFFFF">
                <a:alpha val="75000"/>
              </a:srgbClr>
            </a:innerShdw>
          </a:effectLst>
        </a:effectStyle>
        <a:effectStyle>
          <a:effectLst>
            <a:innerShdw blurRad="76200" dist="25400" dir="13500000">
              <a:srgbClr val="FFFFFF">
                <a:alpha val="75000"/>
              </a:srgbClr>
            </a:innerShdw>
            <a:reflection blurRad="63500" stA="35000" endPos="35000" dist="12700" dir="5400000" sy="-100000" rotWithShape="0"/>
          </a:effectLst>
        </a:effectStyle>
        <a:effectStyle>
          <a:effectLst>
            <a:reflection blurRad="63500" stA="35000" endPos="35000" dist="12700" dir="5400000" sy="-100000" rotWithShape="0"/>
          </a:effectLst>
          <a:scene3d>
            <a:camera prst="orthographicFront">
              <a:rot lat="0" lon="0" rev="0"/>
            </a:camera>
            <a:lightRig rig="balanced" dir="bl">
              <a:rot lat="0" lon="0" rev="7800000"/>
            </a:lightRig>
          </a:scene3d>
          <a:sp3d prstMaterial="translucentPowder">
            <a:bevelT h="50800"/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80000"/>
                <a:satMod val="125000"/>
              </a:schemeClr>
            </a:gs>
            <a:gs pos="100000">
              <a:schemeClr val="phClr">
                <a:tint val="100000"/>
                <a:satMod val="125000"/>
                <a:lumOff val="40000"/>
                <a:lumMod val="100000"/>
              </a:schemeClr>
            </a:gs>
          </a:gsLst>
          <a:lin ang="7800000" scaled="1"/>
        </a:gradFill>
        <a:gradFill rotWithShape="1">
          <a:gsLst>
            <a:gs pos="0">
              <a:schemeClr val="phClr">
                <a:shade val="95000"/>
                <a:lumMod val="95000"/>
              </a:schemeClr>
            </a:gs>
            <a:gs pos="60000">
              <a:schemeClr val="phClr">
                <a:satMod val="125000"/>
                <a:lumOff val="10000"/>
                <a:lumMod val="100000"/>
              </a:schemeClr>
            </a:gs>
            <a:gs pos="100000">
              <a:schemeClr val="phClr">
                <a:shade val="95000"/>
                <a:satMod val="135000"/>
                <a:lumOff val="50000"/>
                <a:lumMod val="100000"/>
              </a:schemeClr>
            </a:gs>
          </a:gsLst>
          <a:lin ang="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Bubbles</Template>
  <TotalTime>198</TotalTime>
  <Words>70</Words>
  <Application>Microsoft Office PowerPoint</Application>
  <PresentationFormat>On-screen Show (4:3)</PresentationFormat>
  <Paragraphs>4</Paragraphs>
  <Slides>68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Bubbles</vt:lpstr>
      <vt:lpstr>Junk Food Janice (a PPT of the making of our video)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</vt:vector>
  </TitlesOfParts>
  <Company>BSCSD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Junk Food Janice</dc:title>
  <dc:creator>setup</dc:creator>
  <cp:lastModifiedBy>setup</cp:lastModifiedBy>
  <cp:revision>8</cp:revision>
  <dcterms:created xsi:type="dcterms:W3CDTF">2011-05-27T19:42:42Z</dcterms:created>
  <dcterms:modified xsi:type="dcterms:W3CDTF">2011-05-27T23:05:46Z</dcterms:modified>
</cp:coreProperties>
</file>