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med" advClick="0" advTm="10000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0000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F0D5DF-3103-4F9D-AA86-513372026332}" type="datetimeFigureOut">
              <a:rPr lang="en-US" smtClean="0"/>
              <a:pPr/>
              <a:t>5/18/2010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B2C4D63-73E7-4C51-8FDD-B442A737A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 advTm="10000">
    <p:wheel spokes="3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0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3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4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5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6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7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8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9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0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3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4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5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6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7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8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9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" y="0"/>
          <a:ext cx="9218928" cy="6913397"/>
        </p:xfrm>
        <a:graphic>
          <a:graphicData uri="http://schemas.openxmlformats.org/presentationml/2006/ole">
            <p:oleObj spid="_x0000_s2050" name="Presentation" r:id="rId3" imgW="4570378" imgH="3427437" progId="PowerPoint.Show.12">
              <p:embed/>
            </p:oleObj>
          </a:graphicData>
        </a:graphic>
      </p:graphicFrame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-1061" y="0"/>
          <a:ext cx="9145061" cy="6858000"/>
        </p:xfrm>
        <a:graphic>
          <a:graphicData uri="http://schemas.openxmlformats.org/presentationml/2006/ole">
            <p:oleObj spid="_x0000_s11266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3886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Adrianna </a:t>
            </a:r>
            <a:r>
              <a:rPr lang="en-US" dirty="0" err="1" smtClean="0"/>
              <a:t>Hemby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-1061" y="0"/>
          <a:ext cx="9145061" cy="6858000"/>
        </p:xfrm>
        <a:graphic>
          <a:graphicData uri="http://schemas.openxmlformats.org/presentationml/2006/ole">
            <p:oleObj spid="_x0000_s12290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81600" y="5791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Jacob </a:t>
            </a:r>
            <a:r>
              <a:rPr lang="en-US" dirty="0" err="1" smtClean="0"/>
              <a:t>Monast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-1061" y="0"/>
          <a:ext cx="9145061" cy="6858000"/>
        </p:xfrm>
        <a:graphic>
          <a:graphicData uri="http://schemas.openxmlformats.org/presentationml/2006/ole">
            <p:oleObj spid="_x0000_s13314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5867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Harry Martinez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1059" y="0"/>
          <a:ext cx="9145059" cy="6858000"/>
        </p:xfrm>
        <a:graphic>
          <a:graphicData uri="http://schemas.openxmlformats.org/presentationml/2006/ole">
            <p:oleObj spid="_x0000_s14338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34200" y="381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Andrew O’Connor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-1056" y="0"/>
          <a:ext cx="9145056" cy="6858000"/>
        </p:xfrm>
        <a:graphic>
          <a:graphicData uri="http://schemas.openxmlformats.org/presentationml/2006/ole">
            <p:oleObj spid="_x0000_s15362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91200" y="6172200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Miranda </a:t>
            </a:r>
            <a:r>
              <a:rPr lang="en-US" dirty="0" err="1" smtClean="0">
                <a:solidFill>
                  <a:srgbClr val="0070C0"/>
                </a:solidFill>
              </a:rPr>
              <a:t>Subcliff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-1059" y="0"/>
          <a:ext cx="9145059" cy="6858000"/>
        </p:xfrm>
        <a:graphic>
          <a:graphicData uri="http://schemas.openxmlformats.org/presentationml/2006/ole">
            <p:oleObj spid="_x0000_s16386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00400" y="304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Matt O’Hara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-1058" y="0"/>
          <a:ext cx="9145058" cy="6858000"/>
        </p:xfrm>
        <a:graphic>
          <a:graphicData uri="http://schemas.openxmlformats.org/presentationml/2006/ole">
            <p:oleObj spid="_x0000_s17410" name="Presentation" r:id="rId3" imgW="4570378" imgH="3427437" progId="PowerPoint.Show.12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24600" y="228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Olivia Richard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-1057" y="0"/>
          <a:ext cx="9145058" cy="6858000"/>
        </p:xfrm>
        <a:graphic>
          <a:graphicData uri="http://schemas.openxmlformats.org/presentationml/2006/ole">
            <p:oleObj spid="_x0000_s18434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48400" y="4572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Kaia</a:t>
            </a:r>
            <a:r>
              <a:rPr lang="en-US" dirty="0" smtClean="0"/>
              <a:t> Hemming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-1059" y="0"/>
          <a:ext cx="9145059" cy="6858000"/>
        </p:xfrm>
        <a:graphic>
          <a:graphicData uri="http://schemas.openxmlformats.org/presentationml/2006/ole">
            <p:oleObj spid="_x0000_s19458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0" y="4495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Sabrina Whitman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-1057" y="0"/>
          <a:ext cx="9145058" cy="6858000"/>
        </p:xfrm>
        <a:graphic>
          <a:graphicData uri="http://schemas.openxmlformats.org/presentationml/2006/ole">
            <p:oleObj spid="_x0000_s20482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00800" y="2209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Ian </a:t>
            </a:r>
            <a:r>
              <a:rPr lang="en-US" dirty="0" err="1" smtClean="0">
                <a:solidFill>
                  <a:srgbClr val="00B050"/>
                </a:solidFill>
              </a:rPr>
              <a:t>DeFilippis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 advClick="0" advTm="10000">
    <p:wheel spokes="3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-57116"/>
          <a:ext cx="9221224" cy="6915116"/>
        </p:xfrm>
        <a:graphic>
          <a:graphicData uri="http://schemas.openxmlformats.org/presentationml/2006/ole">
            <p:oleObj spid="_x0000_s1026" name="Presentation" r:id="rId3" imgW="4570378" imgH="3427437" progId="PowerPoint.Show.12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34200" y="6172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Josh Simmons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-1061" y="0"/>
          <a:ext cx="9145061" cy="6858000"/>
        </p:xfrm>
        <a:graphic>
          <a:graphicData uri="http://schemas.openxmlformats.org/presentationml/2006/ole">
            <p:oleObj spid="_x0000_s21506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9000" y="2286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Jordyn</a:t>
            </a:r>
            <a:r>
              <a:rPr lang="en-US" dirty="0" smtClean="0"/>
              <a:t> Lang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57200" y="228600"/>
          <a:ext cx="8279012" cy="6208540"/>
        </p:xfrm>
        <a:graphic>
          <a:graphicData uri="http://schemas.openxmlformats.org/presentationml/2006/ole">
            <p:oleObj spid="_x0000_s3074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67000" y="9144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Demetri</a:t>
            </a:r>
            <a:r>
              <a:rPr lang="en-US" dirty="0" smtClean="0"/>
              <a:t> </a:t>
            </a:r>
            <a:r>
              <a:rPr lang="en-US" dirty="0" err="1" smtClean="0"/>
              <a:t>Yerou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457200"/>
            <a:ext cx="590545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72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Please Reduce, Reuse, and Recycle</a:t>
            </a:r>
            <a:endParaRPr lang="en-US" sz="7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58674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fun facts in this slide show were found at: http://www.yumsugar.com/Earth-Day-Fun-Facts-219708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796"/>
          <a:ext cx="9144000" cy="6857204"/>
        </p:xfrm>
        <a:graphic>
          <a:graphicData uri="http://schemas.openxmlformats.org/presentationml/2006/ole">
            <p:oleObj spid="_x0000_s4098" name="Presentation" r:id="rId3" imgW="4570378" imgH="3427437" progId="PowerPoint.Show.12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95400" y="48768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Jordan Brand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-1059" y="0"/>
          <a:ext cx="9145059" cy="6858000"/>
        </p:xfrm>
        <a:graphic>
          <a:graphicData uri="http://schemas.openxmlformats.org/presentationml/2006/ole">
            <p:oleObj spid="_x0000_s5122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77000" y="51054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Jessica McNeil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-1057" y="0"/>
          <a:ext cx="9145058" cy="6858000"/>
        </p:xfrm>
        <a:graphic>
          <a:graphicData uri="http://schemas.openxmlformats.org/presentationml/2006/ole">
            <p:oleObj spid="_x0000_s6146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10400" y="5105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Sarah Harvey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-1060" y="0"/>
          <a:ext cx="9145060" cy="6858000"/>
        </p:xfrm>
        <a:graphic>
          <a:graphicData uri="http://schemas.openxmlformats.org/presentationml/2006/ole">
            <p:oleObj spid="_x0000_s7170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05600" y="57150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Caitlynn Reohr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-1057" y="0"/>
          <a:ext cx="9145058" cy="6858000"/>
        </p:xfrm>
        <a:graphic>
          <a:graphicData uri="http://schemas.openxmlformats.org/presentationml/2006/ole">
            <p:oleObj spid="_x0000_s8194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0" y="6248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Riley O’Donnell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-1057" y="0"/>
          <a:ext cx="9145058" cy="6858000"/>
        </p:xfrm>
        <a:graphic>
          <a:graphicData uri="http://schemas.openxmlformats.org/presentationml/2006/ole">
            <p:oleObj spid="_x0000_s9218" name="Presentation" r:id="rId3" imgW="4570378" imgH="3427437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24600" y="228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Regan </a:t>
            </a:r>
            <a:r>
              <a:rPr lang="en-US" dirty="0" err="1" smtClean="0"/>
              <a:t>Virkler</a:t>
            </a:r>
            <a:endParaRPr lang="en-US" dirty="0"/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-1061" y="0"/>
          <a:ext cx="9145061" cy="6858000"/>
        </p:xfrm>
        <a:graphic>
          <a:graphicData uri="http://schemas.openxmlformats.org/presentationml/2006/ole">
            <p:oleObj spid="_x0000_s10242" name="Presentation" r:id="rId3" imgW="4154529" imgH="3116473" progId="PowerPoint.Show.12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52800" y="304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Alexandra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Nicolaus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Click="0" advTm="10000"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72</TotalTime>
  <Words>61</Words>
  <Application>Microsoft Office PowerPoint</Application>
  <PresentationFormat>On-screen Show (4:3)</PresentationFormat>
  <Paragraphs>22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Apex</vt:lpstr>
      <vt:lpstr>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BSCSD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setup</dc:creator>
  <cp:lastModifiedBy>setup</cp:lastModifiedBy>
  <cp:revision>10</cp:revision>
  <dcterms:created xsi:type="dcterms:W3CDTF">2010-04-30T17:17:19Z</dcterms:created>
  <dcterms:modified xsi:type="dcterms:W3CDTF">2010-05-18T17:09:58Z</dcterms:modified>
</cp:coreProperties>
</file>